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鼠标定位视觉方案（3D）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风险点：环境光干扰导致激光扫描不稳定（工作距离1188mm易受自然光/工业照明波动影响）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解决方案：加装遮光罩并控制现场光照强度在500lux以下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风险点：安装位置振动或角度偏差影响精度（长焦镜头需严格对准扫描区域）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解决方案：使用减震支架并精确校准安装角度（±0.1°以内）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风险点：黑色塑料吸光性强导致信号弱（深度数据噪声可能增加）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解决方案：优化相机增益参数并增强激光强度至120%输出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●产品名称：鼠标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mm)：50*50*50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●工作节拍(pcs/min)：15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7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89" y="1474470"/>
            <a:ext cx="3720020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11989" y="5671530"/>
            <a:ext cx="372002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