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齿条尺寸测量视觉方案（2D）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输入方式：订阅多直线查找输出的直线数据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输出角度范围：限制-90°-90°排除异常角度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剔除距离：设置0.5像素过滤离群点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公差范围：设定±0.1mm的齿间距合格区间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判定逻辑：连续N个齿间距均合格则判定OK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收集所有齿间距测量值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计算统计值：输出平均值/最大值/最小值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数据格式：按"齿间距_平均值_最大值_最小值"格式封装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通信协议：配置Modbus/TCP输出检测结果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风险点：金属齿条表面反光可能导致图像采集异常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解决方案：采用45°侧光消除反光干扰，优化光源亮度均匀性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风险点：多相机协同安装时存在空间遮挡风险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解决方案：采用分层错位安装方式，确保9台相机覆盖600×450mm全区域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风险点：齿条表面氧化或油污可能影响边缘检测精度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解决方案：增加预处理中值滤波（3×3核）与灰度拉伸补偿工艺差异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●产品名称：齿条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●测量内容：齿间距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●工作距离(mm)：462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462mm, B(视野宽度) = 150mm, C(视野长度) = 200mm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分辨率：根据检测区域600*450mm和0.1mm精度要求，选择满足分辨率的相机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曝光时间：设置适中曝光时间以避免金属反光过曝或欠曝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帧率：匹配检测节拍5pcs/min的静态采集需求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亮度调节：启用高亮度环形光源确保金属表面均匀照明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角度调整：采用45°侧光消除齿条金属反光干扰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滤波类型：选择中值滤波消除金属表面噪点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滤波核：设置3×3尺寸平衡去噪与细节保留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灰度拉伸：增强齿边缘与背景的对比度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直方图均衡：优化整体图像明暗分布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齿间距测量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ROI绘制：在600×450mm区域内绘制覆盖所有齿的矩形ROI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边缘类型：选择"最强"检测最清晰的齿边缘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卡尺数量：设置8个卡尺确保覆盖完整齿列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滤波尺寸：根据齿宽设置2-3像素抗噪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覆盖率阈值：设定≥80%确保有效边缘提取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