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齿条尺寸测量视觉方案（2D）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订阅所有交点坐标数据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设置输出角度范围为-90°~90°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启用距离计算功能输出相邻齿间距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设置公差范围±0.05mm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输出模块状态(0/1)表示NG/OK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整合测量值、公差、状态信息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生成包含产品编号的检测报告文本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记录每次测量的原始数据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生成CPK报告分析过程能力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风险点：金属材质反光可能导致图像噪点增加，影响边缘检测精度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解决方案：采用高亮度环形光源（亮度80%）并调整照射角度，确保均匀照明与反光抑制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风险点：多相机协同安装时存在镜头畸变或视野重叠风险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解决方案：校准相机坐标系并预留5mm安装公差，通过软件ROI区域划分避免视野干扰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风险点：齿条表面氧化或涂层差异可能造成边缘对比度波动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解决方案：建立动态阈值补偿机制，定期用标准样件校准二值化参数（阈值180-220）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●产品名称：齿条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●测量内容：齿间距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450.0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●工作距离(mm)：507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507mm, B(视野宽度) = 165mm,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887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4975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设置相机分辨率为与检测区域(600*450mm)匹配的像素密度，确保0.1mm测量精度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配置曝光时间以消除金属反光干扰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启用全局触发模式同步传送带停止信号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开启高亮度环形光源确保均匀照明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设置光源亮度为80%以平衡金属表面反光与边缘对比度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选用中值滤波消除金属表面噪点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设置阈值为180-220以分离齿条与背景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使用Sobel算子强化齿边缘特征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齿间距测量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直线查找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配置卡尺宽度为齿高1.5倍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设置边缘类型为"最强"并启用亚像素精度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定义4个ROI区域覆盖齿条全宽度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边缘交点检测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计算相邻齿边缘交点坐标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点点测量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