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1.svg" ContentType="image/svg+xml"/>
  <Override PartName="/ppt/media/image13.svg" ContentType="image/svg+xml"/>
  <Override PartName="/ppt/media/image15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6" userDrawn="1">
          <p15:clr>
            <a:srgbClr val="A4A3A4"/>
          </p15:clr>
        </p15:guide>
        <p15:guide id="2" pos="37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8.png"/><Relationship Id="rId6" Type="http://schemas.openxmlformats.org/officeDocument/2006/relationships/image" Target="../media/image9.svg"/><Relationship Id="rId7" Type="http://schemas.openxmlformats.org/officeDocument/2006/relationships/tags" Target="../tags/tag56.xml"/><Relationship Id="rId8" Type="http://schemas.openxmlformats.org/officeDocument/2006/relationships/image" Target="../media/image10.png"/><Relationship Id="rId9" Type="http://schemas.openxmlformats.org/officeDocument/2006/relationships/image" Target="../media/image11.svg"/><Relationship Id="rId10" Type="http://schemas.openxmlformats.org/officeDocument/2006/relationships/tags" Target="../tags/tag57.xml"/><Relationship Id="rId11" Type="http://schemas.openxmlformats.org/officeDocument/2006/relationships/image" Target="../media/image12.png"/><Relationship Id="rId12" Type="http://schemas.openxmlformats.org/officeDocument/2006/relationships/image" Target="../media/image13.svg"/><Relationship Id="rId13" Type="http://schemas.openxmlformats.org/officeDocument/2006/relationships/tags" Target="../tags/tag58.xml"/><Relationship Id="rId14" Type="http://schemas.openxmlformats.org/officeDocument/2006/relationships/image" Target="../media/image14.png"/><Relationship Id="rId15" Type="http://schemas.openxmlformats.org/officeDocument/2006/relationships/image" Target="../media/image15.svg"/><Relationship Id="rId16" Type="http://schemas.openxmlformats.org/officeDocument/2006/relationships/image" Target="../media/image16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齿条尺寸测量视觉方案（2D）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pic>
        <p:nvPicPr>
          <p:cNvPr id="7" name="图片 6" descr="3面阵相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1950" y="4832985"/>
            <a:ext cx="2698115" cy="102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未找到评估结果章节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暂无现场环境相关信息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暂无相机安装相关信息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448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007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/>
            </a:pPr>
            <a:r>
              <a:t>暂无物料一致性相关信息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●产品名称：齿条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●测量内容：齿间距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●检测区域(mm*mm)：600.0 * 450.0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●检测节拍(pcs/min)：5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●工作距离(mm)：507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FA1602D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288731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497531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46729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555297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259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1999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FA1602D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1999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4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Arial Unicode MS</vt:lpstr>
      <vt:lpstr>等线 Light</vt:lpstr>
      <vt:lpstr>等线</vt:lpstr>
      <vt:lpstr>Calibri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295</cp:revision>
  <dcterms:created xsi:type="dcterms:W3CDTF">2019-03-05T07:35:00Z</dcterms:created>
  <dcterms:modified xsi:type="dcterms:W3CDTF">2025-12-10T07:47:43Z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2052-12.1.0.24034</vt:lpwstr>
  </property>
  <property fmtid="{D5CDD505-2E9C-101B-9397-08002B2CF9AE}" pid="4" name="KSOSaveFontToCloudKey">
    <vt:lpwstr>16472725_btnclosed</vt:lpwstr>
  </property>
</Properties>
</file>