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33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方</a:t>
            </a:r>
            <a:r>
              <a:rPr lang="zh-CN" altLang="en-US" sz="533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案占位符</a:t>
            </a:r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解决方案：解决方案：采用环形背光均匀照明，并通过相机自动曝光和白平衡补偿控制反光影响。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风险点：风险点：工作距离较长（1897mm），易受振动或安装误差影响成像清晰度。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解决方案：解决方案：确保相机与镜头固定牢固，使用高精度支架并预留调试空间以保证焦距准确。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077" y="-3564763"/>
            <a:ext cx="8381999" cy="9153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