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分析NG率趋势：按时间/班次生成质量趋势图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风险点：环境光照波动可能导致图像灰度值不稳定，影响缺陷识别精度。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解决方案：采用中孔背光源+遮光罩组合，确保检测区域光照均匀且不受外界干扰。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风险点：相机安装角度偏差或焦距未精确校准，导致视野边缘畸变或分辨率不足。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解决方案：通过标定板校准相机安装位置，确保50mm焦距镜头在74mm工作距离下覆盖1.1mm×1.1mm视野。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风险点：来料表面反光特性或颜色差异超出预设模型训练范围，导致误检率升高。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解决方案：在预处理阶段增加动态灰度补偿算法，并定期更新训练数据集以适配物料批次变化。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mm)：1.0 * 1.0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●工作距离(mm)：74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74mm, B(视野宽度) = 1.1mm, C(视野长度) = 1.1mm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C5028-12M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99057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07857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34892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43692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C5028-12M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XF-TD20III-(C)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设置相机参数：根据产品材质和颜色调整曝光模式（自动曝光）、灰度值（避免过曝）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采集多角度图像：覆盖不同层高、托盘背景颜色、光照条件下的产品图像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筛选数据：按缺陷类型/数量划分训练集（如0-20个/20-50个/50-100个）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截取ROI：框选产品区域并应用ROI减少背景干扰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图像增强：调整亮度/对比度，使用网格剪切工具处理小缺陷区域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目标检测：标注托盘最小外接矩形框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实例分割：标注产品精确外轮廓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缺陷分割：标注缺陷区域并设置OK/NG标记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外观缺陷检测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级联模块配置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第一级：目标检测模块定位托盘位置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第二级：实例分割模块分割产品轮廓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第三级：缺陷分割模块识别表面缺陷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配置数据增强参数（旋转/缩放/翻转）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设置输入图像尺寸（确保缺陷区域清晰可见）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调整训练参数（学习率/批量大小/迭代轮次）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使用验证集评估精度曲线和损失曲线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根据匹配矩阵优化标注不一致数据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导出验证报表分析漏检/误检案例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输出检测结果：标注缺陷位置及类别（OK/NG）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生成检测报告：包含缺陷数量统计和图像示例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记录检测节拍数据：统计单位时间处理图像数量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