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1外观检测视觉方案（2D）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可视化显示缺陷位置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存储检测图像和判定结果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通过工业通信协议输出检测结果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解决方案：采用中孔背光源确保检测区域恒定照明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解决方案：通过三维调节支架校准相机角度与高度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风险点：不同批次物料反光特性差异影响缺陷识别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解决方案：预设多组光源亮度参数自动适配材质变化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●检测节拍(pcs/min)：16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使用工业相机采集200×200mm检测区域图像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保证图像分辨率满足1mm缺陷识别要求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框选200×200mm核心检测区域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调整亮度/对比度优化缺陷可见性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应用滤波算法降低图像噪声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导入标注数据（正常/缺陷样本）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划分80%训练集+20%验证集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精确标注缺陷轮廓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配置网格剪切工具处理小缺陷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观察精度曲线和损失曲线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调整阈值优化OK/NG判定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设置推理参数（最大目标数等）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