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1外观检测视觉方案（2D）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691640" y="1997075"/>
            <a:ext cx="53746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逻辑流程占位符</a:t>
            </a:r>
            <a:endParaRPr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风险点：环境光照波动可能导致图像采集不稳定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解决方案：使用高稳定性环形光源并固定亮度参数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风险点：安装位置偏差导致视野偏移或模糊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解决方案：使用校准工具精确调整安装角度和焦距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风险点：不同批次物料颜色/反光差异影响检测精度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解决方案：定期更新训练数据集并优化模型阈值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●产品材质：1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mm)：200.0 * 200.0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●检测节拍(pcs/min)：16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●工作距离(mm)：579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2D面阵环形光源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4995" y="1597473"/>
            <a:ext cx="3189922" cy="366760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2D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762" y="1779015"/>
            <a:ext cx="4112895" cy="3801999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579mm, B(视野宽度) = 220mm, C(视野长度) = 220mm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A5031M/CG300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GigE.POE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640 * 480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MFA118-S06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6mm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2D外观检测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094" y="1102677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环形光源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409" y="1450181"/>
            <a:ext cx="7165181" cy="39576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000" y="1800000"/>
            <a:ext cx="2434400" cy="16170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0000" y="3705065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7" name="Picture 6" descr="镜头尺寸图_S0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4400" y="1800000"/>
            <a:ext cx="2434400" cy="18441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4400" y="3932153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9" name="Picture 8" descr="光源尺寸图_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8800" y="1800000"/>
            <a:ext cx="2434400" cy="13391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88800" y="3427101"/>
            <a:ext cx="2434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A5031M/CG300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大华/dahua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MFA118-S06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视清/coolens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OPT-RIP230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设置200×200mm检测区域ROI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调整图像亮度/对比度（根据产品颜色特性）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非监督分割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导入OK图像数据集（无需NG标注）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划分训练集/验证集（默认80/20）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训练模型（使用默认参数）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验证模型并调整OK/NG阈值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导出模型至部署环境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输出OK/NG判定结果（含缺陷区域轮廓）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记录缺陷率与检测节拍（16pcs/min）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