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直线与直线夹角测量（公差±2°）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圆直径测量（公差±0.3mm）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设置CPK阈值（CPK≥1.33）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保存检测图像（PNG格式）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导出CSV检测报告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波特率设置为115200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数据位8/停止位1/无校验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发送检测结果（ASCII格式）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包含坐标数据与NG标记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计算过程尺寸CPK值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设置采样周期为每小时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历史数据记录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存储最近1000组检测数据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生成日报表（包含直方图与趋势图）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风险点：环境强光干扰可能导致图像对比度下降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解决方案：加装遮光罩并使用窄带滤光片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风险点：长工作距离下机械振动易导致图像模糊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解决方案：采用减震支架并增加安装点固定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风险点：产品表面反光差异可能影响特征识别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解决方案：优化光源入射角并启用多帧平均算法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mm)：200.0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07990" y="5713730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436mm, B(视野宽度) = 22mm, C(视野长度) = 220mm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85" y="2571159"/>
            <a:ext cx="6006465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105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85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965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845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选择USB/GIGE相机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设置硬触发模式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配置曝光时间与增益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启用全局相机配置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应用标定文件（通过读取标定文件算子）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应用高斯平滑滤波（参数：半径3）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设置阈值范围[100,255]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极性选择白底黑特征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开操作（3×3核）消除噪声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闭操作（5×5核）填充空洞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定位与测量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手眼标定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配置eye_in_hand模式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设置9点平移标定（移动步距10mm）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生成H矩阵用于坐标转换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训练产品模板（角度范围[-5°,5°]）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设置最小匹配分数0.8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输出坐标系用于后续测量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关键尺寸测量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点与点距离测量（公差±0.5mm）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