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指令映射：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execute指令绑定工程编号（如execute,1）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    └── 返回格式：%judge,%value[1],%judge[1]（示例：0,0.05,0）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错误处理：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└── 状态码监控（如CV-W0218深度值异常时触发重采样）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风险点：环境振动或温度波动可能影响3D线扫相机的精度。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解决方案：安装防震支架并保持恒温环境（±2℃）。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风险点：相机倾斜或工作距离偏差导致视野畸变。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解决方案：使用激光校准仪确保安装垂直度误差＜0.1°。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风险点：产品表面反光或材质差异干扰点云采集。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解决方案：预处理阶段启用自适应法向量过滤算法。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mm)：1.0 * 0 * 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●工作距离(mm)：223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223mm, X视野大小 = 94.863mm, Z向视野大小 = 87mm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OPT-LPF2-018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94.863mm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32" y="1474470"/>
            <a:ext cx="4616734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63632" y="5671530"/>
            <a:ext cx="46167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虚拟模式：根据实际需求选择是否加载本地数据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标定参数组：选择与硬件标定一致的参数组（如并列布局）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触发设置：根据检测速度配置触发间隔与超时时间（如触发间隔=0.1s，超时时间=2s）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分辨率模式：保持原值以保留原始点云精度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法向量角度范围：设置最小/最大角度（如0°~85°）以过滤非目标区域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法向量计算邻域半径：1.0mm（根据点云密度调整）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噪声去除等级：中度（平衡速度与精度）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输入平面特征：通过点云拟合平面作为新坐标系基准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分辨率模式：取平均（确保X/Y轴分辨率一致）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固定变换：添加Z向位移补偿（如+5mm）以对齐检测面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数据过滤模式：百分位（排除异常值，如保留1%~99%数据）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平面拟合方法：全局拟合（适用于大面积平面）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合格范围：设置平面度公差（如±0.1mm）并关联质量判定规则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维度设置：匹配测量结果维度（如Number[1]）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索引范围：提取关键测量值（如索引1~3）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合并数据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输入端口数：2（合并平面度与定位结果）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输出格式：生成包含判定结果与数值的数组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