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1定位视觉方案（3D）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配置Modbus TCP通信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定义输出寄存器地址（如0x1000）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映射测量值与质量判定结果（0=OK，1=NG）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风险点：环境光干扰可能导致3D线扫相机成像异常（如强光直射或频闪）。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解决方案：加装遮光罩并控制现场光照强度在500lux以下，避免频闪光源。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风险点：相机安装角度偏差或工作距离未校准，导致X/Z轴视野覆盖不足。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解决方案：使用激光测距仪校准486mm工作距离，通过标定板调整相机垂直度。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风险点：来料表面反光率差异（如金属/非金属混料）影响深度数据采集精度。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解决方案：在软件中预设多组材质补偿参数，动态匹配不同反光特性物料。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●产品表面状态：1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mm)：1.0 * 0 * 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</a:t>
            </a:r>
          </a:p>
          <a:p>
            <a:pPr>
              <a:defRPr sz="1400" b="1"/>
            </a:pPr>
            <a:r>
              <a:t>●工作距离(mm)：486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59280"/>
            <a:ext cx="4234815" cy="40900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486mm, X视野大小 = 210mm, Z向视野大小 = 173mm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SR8400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210mm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0.00s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4.6-67kHz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79" y="2725464"/>
            <a:ext cx="5857875" cy="2720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84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879" y="1474470"/>
            <a:ext cx="3762240" cy="390905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690879" y="5671530"/>
            <a:ext cx="376224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SR8400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3D线激光轮廓测量仪数据采集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设置相机模式为单台/多台（根据实际设备数量）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开启虚拟模式（若使用离线数据）并指定数据路径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配置标定参数组（确保与硬件标定结果一致）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启用数据采集状态并设置超时时间（根据扫描速度调整）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勾选特征区域并定义范围（排除无效区域）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设置法向量最大角度为60°（过滤倾斜噪点）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噪声去除等级设为中度（平衡精度与效率）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选择滤波器类型为高斯滤波（平滑数据保留边缘）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设置X/Y方向滤波窗口大小为5px（适配分辨率）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勾选保留未过滤数据（便于后续对比分析）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表面平面度测量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使用特征区域限定检测区域（框选目标表面）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全局平面度模式设为“所有点”（全区域计算）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数据过滤模式启用“全局过滤”并设置高低百分位（95%~5%）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输出平面度值并设定合格范围（根据设计公差配置）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判定结果输出（OK/NG）并配置阈值（参考设计图纸）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保存表面数据至指定路径（PLY格式，用于后续分析）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