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1定位视觉方案（3D）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风险点：强光干扰或粉尘堆积影响3D线扫相机深度成像精度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解决方案：加装防尘罩+遮光帘，定期清洁镜头并保持环境照度≤500lux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风险点：相机倾斜安装导致X/Z轴视野畸变超出标称范围（±0.05mm）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解决方案：使用激光校准仪验证安装角度，确保相机光轴垂直工件表面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风险点：工件表面反光差异导致强度图过滤阈值失效（当前设置0.1mm）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解决方案：配置多光谱滤光片降低环境光干扰，扩展强度图动态范围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mm)：1.0 * 0 * 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defRPr sz="1400" b="1"/>
            </a:pPr>
            <a:r>
              <a:t>●工作距离(mm)：85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85mm, X视野大小 = 59.444mm, Z向视野大小 = 40mm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OPT-LPE2-007-01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59.444mm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0.01s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PE2-007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236" y="1474470"/>
            <a:ext cx="6219526" cy="39090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62236" y="5671530"/>
            <a:ext cx="621952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OPT-LPE2-007-01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3D线激光轮廓测量仪参数配置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设置相机模式为单台，开启虚拟模式加载本地数据，配置标定参数组、触发设置及超时时间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表面数据采集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运行3D线激光轮廓测量仪步骤，获取包含深度图和强度图的表面数据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表面噪点去除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使用强度图过滤，设置深度差阈值为0.1mm，邻域类型为八邻域，类的最小点数为50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输入平面特征调整检测面至水平位置，设置分辨率模式为取平均，添加固定变换补偿Z轴位移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设置百分位参数排除异常值（低阈值1%、高阈值99%）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全局平面拟合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使用点云拟合平面步骤，选择全局平面类型，约束法向量方向为Z轴正方向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平面度计算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对比拟合平面与实际表面数据，输出最大偏差值及合格范围（±0.05mm）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配置判定规则：平面度偏差超出阈值时判定为NG，否则为OK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输出管理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通过TCP ASCII通信发送判定结果（0表示OK，1表示NG）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 ASCII配置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设置IP地址及端口，定义发送格式为"Result: {判定结果}"，启用心跳检测机制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