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风险点：环境光干扰可能导致3D结构光相机成像失真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解决方案：加装遮光罩并控制现场光照强度在500-800lux范围内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风险点：长工作距离（1150mm）易受机械振动影响定位精度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解决方案：采用刚性支架+减震垫组合安装，确保相机轴线与工件面垂直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风险点：无纹理/反光表面可能导致点云数据缺失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解决方案：预处理阶段启用多角度补光算法，增强表面特征提取能力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mm)：200*100*10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mm)：600.0 * 400.0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1150mm, X视野大小 = 555mm, Y视野大小 = 890mm, Z向视野大小 = 700mm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4" y="1680210"/>
            <a:ext cx="5890290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0854" y="5465790"/>
            <a:ext cx="589029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配置相机参数组为"calib"模式，启用深度图与彩色图同步采集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设置ROI区域为600×400×100mm的立方体空间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启用"从相机获取图像"步骤，选择Eye to Hand安装方式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配置相机触发模式为外部触发（与传送带同步）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执行"点云降采样"步骤，设置体素尺寸为1mm以平衡精度与处理速度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应用"点过滤"步骤，移除非目标区域噪声点（阈值设为50mm高度范围）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使用"计算点云法向并滤波"步骤，设置曲率阈值0.1以消除表面凹凸干扰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执行"合并点云"步骤整合多视角数据（若采用多相机）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调用"3D工件识别"步骤，加载预设的200×100×10mm长方体模板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应用"调整位姿V2"步骤，设置平移裕度X/Y轴±5mm，Z轴±2mm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使用"生成抓取点"步骤，配置吸盘工具参数（吸附力阈值、防碰撞距离）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执行"位姿变换"步骤，将相机坐标系转换为机器人基坐标系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通过"限制输出的个数"步骤设置最大输出3个有效抓取位姿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使用"计算位姿间距离"步骤进行重复精度验证（阈值设为2mm）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配置"输出"步骤，设置端口类型为预定义（机器人路径）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配置"TCP通信"步骤，设置IP地址192.168.1.100:50000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启用"视觉移动"步骤，设置关节运动速度为50%最大速度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添加"检查DO"步骤控制吸盘气阀（信号地址DO1）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使用"统计数据列表中指定层级的元素个数"记录成功抓取次数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配置"通过统计数据检查位姿重复精度"步骤，设置误差阈值±1.5mm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