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设置公差范围(±0.5mm)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条件判断算子进行OK/NG分类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通过指定输出接口传递检测结果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使用结果显示算子标注缺陷位置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启用统计功能算子记录检测次数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计算合格率并生成CPK报告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解决方案：采用高亮度面形光源+遮光罩实现稳定照明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风险点：相机光轴与检测面不平行导致测量偏差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解决方案：通过C口镜头接口+精密调节架校准光轴平行度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风险点：不同批次物料表面反光特性差异影响检测稳定性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解决方案：配置多角度环形光源+自适应阈值分割算法补偿反光差异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01698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10498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VLYKBGS120X120X-406MM-24V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配置软触发模式进行单帧采集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建立图像输入通道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图像源初始化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通过全局相机接口建立连接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设置图像分辨率匹配检测区域(100×100mm)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应用直方图均衡化提升对比度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设置自适应阈值分割目标区域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生成ROI掩膜限定检测范围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通过棋盘格标定实现像素到物理尺寸转换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使用找边算子提取产品轮廓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应用模板匹配进行特征点定位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两点生成直线测量长度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点与直线距离计算偏移量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拟合线/圆进行形状分析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通过标定文件校验测量结果的物理尺寸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