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1尺寸测量视觉方案（2D）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终点坐标通过找边结果获取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拟合直线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忽略点数设置为0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绘制拟合直线显示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判断测量距离是否在公差范围内（±0.5mm）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输出OK/NG结果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保存图片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保存路径设置为检测结果目录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存图模式选择异步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最大保存数量设置为100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统计功能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统计成功/失败次数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每小时重置一次统计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风险点：环境光干扰可能导致图像采集不稳定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解决方案：采用高亮度环形光源并增加遮光罩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风险点：镜头焦距未精确校准导致图像模糊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解决方案：通过标定工具调整镜头焦距至最佳成像状态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风险点：不同批次物料表面反光特性差异影响测量精度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解决方案：预处理阶段增加动态对比度补偿算法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●产品名称：1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●来料方式：1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●工作距离(mm)：436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039" y="1921159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436mm, B(视野宽度) = 110mm, C(视野长度) = 220mm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FA0601C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7586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8466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45448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54248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FA0601C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VLHBRD110R7X-24V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仿真器配置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图像路径设置为默认Picture目录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加载顺序设置为正序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图像时间间隔设置为500ms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最后一张停止功能关闭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平滑滤波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滤波半径设置为2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使用高斯滤波算法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低阈值设置为100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高阈值设置为255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亮度调整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目标亮度值设置为128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对比度增强系数设置为1.5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高精度棋盘格标定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棋盘格尺寸设置为20mm×20mm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标定板类型选择棋盘格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非线性矫正功能开启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原点偏移X/Y设置为0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找边检测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卡尺个数设置为4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搜索长度设置为500像素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投影长度设置为100像素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忽略点个数设置为1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点与点距离测量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起点坐标通过找边结果获取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