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保存检测图像（路径：D:\Inspection_Results，格式：PNG）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记录测量数据到表格控件（包含产品编号、测量值、判定结果）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设置波特率9600，数据位8，停止位1，无校验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发送检测结果（ASCII码格式：OK/NG状态+测量值）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网络通信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配置TCP/IP连接（IP:192.168.1.100，端口8080）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发送JSON格式检测数据（包含产品ID、测量值、判定结果）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统计功能算子（记录总检测数、合格数、失败数）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显示实时良率（刷新频率：每秒更新）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计算过程能力指数（CPK目标值≥1.33）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生成统计图表（柱状图显示尺寸分布）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风险点：机械手运动可能产生振动干扰相机成像稳定性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解决方案：在相机安装支架增加减震垫并固定于地面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风险点：镜头焦距与工作距离不匹配导致成像模糊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解决方案：校准镜头光圈并调整相机安装角度确保检测区域全覆盖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风险点：产品表面反光或颜色相近导致边缘检测误判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解决方案：采用高对比度环形光源（JL-AR5600）增强图像灰度差异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11mm,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800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88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选择工业相机（支持USB/GIGE/X86智能相机）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设置触发模式为硬触发（配合机械手外触发信号）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配置曝光时间、增益、伽马值（根据产品材质和颜色调整）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设置单帧超时时间（确保机械手同步）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应用平滑滤波（降低噪声，参数：核大小3x3）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使用图像二值化（阈值范围：100-255，极性：白底黑点）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调用N点标定算子（导入预先生成的标定文件）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应用图像解畸变（启用镜头畸变矫正）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使用模板匹配（加载训练好的模板，角度范围±10°，尺度范围0.9-1.1）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输出坐标系用于后续测量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找边算子（配置3个卡尺，搜索长度500，投影长度100）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拟合线（忽略2个异常点，绘制拟合直线）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点与直线距离（计算关键点到基准线的距离偏差）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圆形检测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找圆算子（配置6个卡尺，搜索方向内向外）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拟合圆（忽略1个异常点，输出圆心坐标和半径）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条件判断（距离偏差阈值±0.5mm，半径公差±0.3mm）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输出OK/NG状态到自定义界面控件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