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输出判定结果至结果展示区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启用保存表面数据步骤（文件类型选PLY/MRAW）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配置存储路径及自定义文件名前缀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配置TCP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设置IP地址与端口号（匹配PLC/上位机）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定义输出数据格式（含测量值与判定结果）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启动通信服务并验证数据传输稳定性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风险点：环境粉尘或振动可能导致3D线扫相机测量精度下降。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解决方案：安装防尘罩并加固设备基础以减少振动干扰。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风险点：相机安装角度偏差或未校准会导致点云数据失真。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解决方案：使用高精度安装支架配合激光校准工具进行初始调试。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风险点：被测物料表面反光或吸光特性差异可能影响深度采集稳定性。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解决方案：统一物料表面处理工艺，避免镜面/哑光材质混用。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●工作距离(mm)：486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486mm, X视野大小 = 210mm, Z向视野大小 = 173mm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SR8400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4.6-67kHz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8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79" y="1474470"/>
            <a:ext cx="3762240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90879" y="5671530"/>
            <a:ext cx="376224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使用3D线激光轮廓测量仪步骤，设置相机模式（单台/多台）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开启虚拟模式时加载本地数据路径（若需离线测试）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配置标定参数组（确保与硬件标定结果一致）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设置触发模式（软触发/外部触发）及超时时间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启用数据采集状态并验证连接稳定性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设置法向量角度范围（最小/最大角度）以剔除异常倾斜点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配置法向量投影后角度阈值（过滤非目标方向数据）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启用噪声去除功能（轻度/中度/重度）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设置深度差阈值（相邻点高度差异容限）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选择邻域类型（四邻域/八邻域）定义点云关联范围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启用统计滤波器并调整标准差倍数（去除孤立噪点）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选择全局平面类型（或最大/最远/最近平面）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设置平面法向量方向约束（Z为正/自定义倾斜角与方向角）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启用点云降采样（体素大小设为点云分辨率的2倍）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输入拟合平面作为参考基准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设置表面区域的特征点定位（最小Z/最大Z）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定义平面度合格范围（最小值与最大值）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综合平面度测量结果与预设阈值判定OK/NG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