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通过输出管理模块将测量值及判定结果（OK/NG）发送至PLC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设置寄存器地址映射（测量值对应起始地址40001，长度4字节）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启动通信服务并验证数据传输稳定性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风险点：环境粉尘可能干扰3D点云采集，导致测量数据异常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解决方案：安装工业除尘设备并采用相机密封防护罩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风险点：工作距离固定（223mm）需精确校准安装高度，否则易产生视野偏移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解决方案：使用激光定位仪辅助安装，预留±5mm垂直调节空间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风险点：深色/反光材质可能导致激光反射率差异，影响点云完整性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解决方案：建议表面预处理（哑光喷涂）或配置多角度补光模块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●工作距离(mm)：223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223mm, X视野大小 = 94.863mm, Z向视野大小 = 87mm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OPT-LPF2-018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94.863mm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18" y="1680210"/>
            <a:ext cx="4130762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0618" y="5465790"/>
            <a:ext cx="413076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使用3D线激光轮廓测量仪步骤，设置扫描分辨率（根据测量精度要求匹配）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配置触发模式（静止时采用软触发，运动时采用外部触发）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设置扫描区域（根据产品尺寸定义感兴趣区域ROI）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法向量角度范围：设置法向量最大角度为80°，过滤非垂直表面噪点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噪声去除等级：中度（平衡去噪效果与数据保留）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深度差阈值：0.1mm（根据测量精度要求调整）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邻域类型：八邻域（提高噪点检测灵敏度）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使用点云拟合平面步骤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降采样体素大小：2mm（减少计算量同时保留关键特征）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平面法向量方向：Z为正（确保平面朝向与产品基准面一致）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特征区域定义：框选产品基准平面区域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平面度公差范围：±0.05mm（根据产品规格设定合格阈值）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综合判定规则：平面度测量结果超出公差时判定为NG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