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风险点：强环境光干扰导致激光信号衰减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解决方案：加装遮光罩并配置窄带滤光片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风险点：相机倾斜角偏差超出±0.5°影响Z轴精度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解决方案：使用激光校准仪辅助安装并执行3点标定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风险点：高反光材质表面造成点云噪点密集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解决方案：启用动态增益调节功能并降低激光功率至60%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mm)：1.0 * 0 * 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●工作距离(mm)：223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223mm, X视野大小 = 94.863mm, Z向视野大小 = 87mm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OPT-LPF2-018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94.863mm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F2-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32" y="1474470"/>
            <a:ext cx="4616734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63632" y="5671530"/>
            <a:ext cx="461673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选择3D线激光轮廓测量仪步骤，设置相机模式为单台/多台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开启虚拟模式时加载本地数据路径（若需离线测试）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配置扫描行数、Y轴分辨率、触发间隔等参数以满足测量精度要求（1mm）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设置数据采集触发源为软触发/外部触发，匹配产品运动速度（0m/s静止或动态采集）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设置深度差阈值（如0.1mm）和强度差阈值（如5%）以过滤异常点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选择四邻域/八邻域类型定义相邻点范围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启用统计滤波器并配置标准差倍数（如2.5）进一步优化表面质量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定义法向量角度范围（如法向量最小角度0°~最大角度85°）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设置法向量计算邻域半径（如1.5mm）和核心半径（如3px）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勾选保留未过滤数据以保留原始表面信息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定位表面特征点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选择特征点类型（如最大Z/最小Z）以匹配产品尺寸测量需求（1mm×1mm×1mm）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启用特征区域模式限定检测范围，设置特征区域模式为"使用特征区域内数据"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若需参考平面校准，勾选"使用参考平面"并选择平面特征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保存表面数据至指定路径（如MRAW/PLY格式）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在输出管理中配置测量项（如特征点坐标X/Y/Z）并设置合格范围（±0.5mm）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通过判定规则综合多个测量项结果生成OK/NG判定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配置TCP ASCII通信协议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定义输出内容（测量值、判定结果）及数据格式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设置通信指令映射关系（如OK返回0，NG返回1）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