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保存测量结果至本地（使用PLY格式存储表面数据）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添加测量结果输出项至通信数据包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设置寄存器地址映射：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│   └── 0x1000: 轨迹宽度值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│   └── 0x1001: 轨迹高度值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│   └── 0x1002: 综合判定结果（0=OK, 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启动通信服务并验证数据传输稳定性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风险点：环境振动或粉尘可能影响3D线扫相机的微米级精度测量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解决方案：安装防震支架并配置工业除尘设备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风险点：相机倾斜或偏移会导致X/Z轴视野畸变超出0.1μm重复精度要求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解决方案：采用高精度机械调节支架并完成安装后二次标定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风险点：被测物表面反光率差异可能干扰激光三角测量原理的轮廓重建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解决方案：统一物料表面处理工艺（如哑光喷涂）以降低反射率波动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mm)：1.0 * 2.0 * 3.0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defRPr sz="1400" b="1"/>
            </a:pPr>
            <a:r>
              <a:t>●工作距离(mm)：22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22mm, X视野大小 = 12mm, Z向视野大小 = 6mm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DL3020B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0.34-10kHz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12" y="1680210"/>
            <a:ext cx="3885575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53212" y="5465790"/>
            <a:ext cx="3885575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DL3020B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3D线激光轮廓测量仪数据采集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设置相机模式为单台，连接已标定的轮廓测量仪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配置标定参数组以匹配产品尺寸（1*2*3 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开启数据采集状态，设置超时时间大于扫描周期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调整Y轴分辨率以适应检测节拍（1 pcs/min）要求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使用特征区域框选轨迹区域，设置法向量最大角度为60°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噪声去除等级设为中度以平衡精度与速度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应用中值滤波（窗口大小3px）消除随机噪点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使用百分位滤波（低阈值10%，高阈值90%）去除异常高低点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表面轨迹测量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创建轨迹线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通过轨迹线编辑器绘制胶路中心线，设置截面间距为0.5mm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配置测量参数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截面高度阈值设为±0.1mm（满足1mm精度要求）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启用断裂检测功能，设置连续无效点数量上限为3个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输出轨迹宽度、高度及位置度数据至结果展示区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轨迹宽度合格范围设为[1.8, 2.2]mm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轨迹高度合格范围设为[0.9, 1.1]mm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位置度偏差阈值设为0.15mm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