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通过TCP/IP协议将合格位姿发送至机器人控制系统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配置Adapter通信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定义数据传输格式：PoseList+Size3DList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风险点：金属材质反光可能导致3D结构光点云数据异常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解决方案：在相机镜头前加装偏振滤光片，降低金属表面反光干扰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风险点：工作距离700mm易受传送带振动影响测量精度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解决方案：采用防振支架+激光校准仪进行安装定位，确保相机轴线垂直工件表面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风险点：红色金属件可能存在氧化色差导致深度图误判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解决方案：在软件预处理阶段增加颜色自适应补偿算法，动态修正表面反射差异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200.0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78" y="1474470"/>
            <a:ext cx="5061042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41478" y="5671530"/>
            <a:ext cx="506104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设置相机参数：分辨率匹配产品尺寸（300×200mm），曝光时间适配静止状态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启用深度图采集模式，确保Z轴精度满足1mm要求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使用"点云降采样"降低数据量，采样间隔设为0.5mm（精度要求的1/2）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应用"计算点云的法向量并滤波"，半径设为5mm，去除离群点（距离阈值0.5mm）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通过"提取3D ROI内点云"限定检测区域，ROI范围设置为320×220×5mm（预留边缘余量）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正交投影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将点云转换为深度图，用于后续平面度和平行度检测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选择"BoundingRectCenter"计算中心点，适配均匀分布的金属薄板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启用"计算箱子高度"，固定底座高度设为传送带基准面Z值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输出包围盒尺寸（长宽高）用于后续分类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根据点云尺寸进行分类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长度阈值：295-305mm（±0.5%公差）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宽度阈值：195-205mm（±0.5%公差）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高度阈值：1.9-2.1mm（±5%公差）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计算平面度误差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设置最大允许误差0.1mm（金属薄板典型公差）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使用Python计算结果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编写自定义脚本生成检测报告，包含位姿坐标、尺寸数值及合格状态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