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配置"TCP通信"接口：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设置机器人通信参数（IP地址192.168.1.100，端口502）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使用"输出"步骤发送抓取位姿数据（端口类型选择"预定义（视觉结果）"）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启用"自动校正视觉系统漂移"功能（更新间隔设为24小时）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启用"数据保存"功能：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1. 保存合格/不合格产品点云数据（路径D:\vision_data\）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2. 记录每次检测的平面度误差值（保留小数点后3位）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3. 通过"通过统计数据检查位姿重复精度"监控系统稳定性（样本量≥100组）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风险点：环境光干扰导致点云噪声增加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解决方案：加装遮光罩并控制现场照度≤500lux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风险点：安装角度偏差导致Z轴测量误差超0.1mm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解决方案：使用激光校准仪确保相机光轴与传送带垂直度≤0.5°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风险点：产品表面反光导致点云缺失区域＞10%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解决方案：预处理阶段启用"自适应法向补偿"算法并降低曝光度至40%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mm)：250.0 * 200.0 * 6.0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385mm, Y视野大小 = 310mm, Z向视野大小 = 250mm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04759"/>
            <a:ext cx="6949439" cy="344848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97280" y="5441240"/>
            <a:ext cx="69494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使用"从相机获取图像"步骤采集产品点云数据，配置相机参数确保视野覆盖250×200mm的产品尺寸范围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使用"点过滤"去除噪声点（法向与竖直方向夹角阈值设为70°）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执行"提取3D ROI内点云"限定检测区域（ROI范围设置为产品轮廓外扩20mm）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启用"点云降采样"（采样间隔设为1.000mm）提升处理效率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使用"计算点云法向并估计边缘"增强表面特征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通过"正交投影"生成2D掩膜用于后续2D/3D转换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在"3D工件识别工具"中配置：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点云预处理阶段设置边缘提取效果为"精细"（法向变化阈值5°）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使用"检测内接圆"定位产品基准点（直径范围20-50mm）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启用"计算平面度误差"验证产品底面平整度（误差阈值≤0.5mm）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工件选择与识别：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从工件库加载已配置的6mm厚度产品模板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开启"3D匹配"步骤（匹配模式选择"面匹配"，置信度阈值0.35）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使用"计算掩膜在指定直线上的长度"验证产品宽度（直线方向与传送带运动方向一致）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通用设置：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输出抓取点位姿（包含Z轴方向补偿）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启用"生成抓取点阵列"（角度范围±30°，步长5°）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使用"调整位姿V2"修正抓取位姿（Z轴方向与产品法向对齐）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应用"路径规划"步骤生成无碰撞抓取路径（最小安全距离设置为10mm）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通过"计算2D矩形位姿"验证产品摆放角度（矩形边长公差±1mm）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