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使用特征区域框选产品基准面（如底面）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全局平面度模式设为"所有点"（确保全面评估）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数据过滤模式启用"全局过滤"，低百分位设为10%，高百分位设为90%（去除异常值）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设置平面度合格范围为±0.3mm（匹配精度需求）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输出平面度测量值及OK/NG判定结果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保存测量数据至指定路径（用于后续分析）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设置IP地址与外部PLC连接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定义输出寄存器地址（0x1000）传输判定结果（0=OK，1=NG）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同步发送测量值至指定寄存器（0x1001）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风险点：金属材质反光可能导致3D激光扫描数据失真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解决方案：调整激光功率与入射角度，增加漫反射板降低镜面反射干扰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风险点：工作距离51mm易受机械振动导致测量基准偏移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解决方案：采用刚性支架固定相机，安装前进行3D坐标系标定校准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风险点：未明确表面氧化层厚度差异可能影响激光反射强度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解决方案：要求供应商统一进行表面钝化处理，建立基准反射率数据库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DL5040B-H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2.5-56kHz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37" y="1680210"/>
            <a:ext cx="3965724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3137" y="5465790"/>
            <a:ext cx="396572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连接单台轮廓测量仪并启用软触发模式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设置扫描行数为默认值（根据产品尺寸调整）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配置Y轴分辨率为0.1mm（满足0.3mm精度要求）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噪声去除等级设为中度（平衡去噪效果与计算效率）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使用特征区域限定产品表面范围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滤波器类型选择高斯滤波（平滑表面数据）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核大小设为3px（兼顾细节保留与噪声抑制）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启用裁剪功能，限定处理区域为20×20mm范围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使用2D匹配模板编辑器制作基准模板（选取产品边缘特征）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设置角度范围±5°（适应静止状态下的微小偏移）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输出对齐后的表面数据至后续测量步骤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