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1尺寸测量视觉方案（3D）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风险点：环境光干扰可能导致点云采集异常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解决方案：加装遮光罩并控制现场照度在500-800lux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风险点：安装高度偏差导致工作距离超出标称范围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解决方案：使用激光测距仪校准安装高度，误差控制±1mm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风险点：物料表面反光差异影响点云成像质量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解决方案：统一喷涂哑光涂层或增加漫反射补光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200.0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385mm, Y视野大小 = 310mm, Z向视野大小 = 250mm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07" y="1680210"/>
            <a:ext cx="7048384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807" y="5465790"/>
            <a:ext cx="704838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从相机获取图像（外部触发模式）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点云降采样（采样间隔设为0.5mm）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计算点云的法向量并滤波（法向变化阈值设为15°）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ROI内点云（ROI范围设定为220×220×30mm）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合并点云（多视角点云融合）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计算平面点云的位姿和尺寸（选择BoundingRectCenter+BoundingRectOrientation）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根据点云尺寸进行分类（长度/宽度阈值±5%，高度阈值±10%）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掩膜过滤（最小面积设为80000像素）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过滤（保留合格位姿）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在图像上将信息可视化（显示测量尺寸和分类结果）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保存结果到文件（CSV格式存储尺寸数据）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输出（通过TCP/IP发送合格/不合格状态码）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限制输出的个数（每分钟10件）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数值比较（统计合格率并触发报警阈值）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