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平面度测量（具体检测内容）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全局平面度模式：所有点（覆盖整个产品表面）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数据过滤模式：百分位（低10%高90%）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合格范围：平面度≤0.5mm（基于1mm精度要求）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表面拟合平面（辅助基准）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使用特征区域限定电池仓面（假设测量内容为平面度）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输出拟合平面作为后续测量基准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综合平面度测量结果，设置OK/NG阈值（平面度≤0.5mm为OK）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保存表面数据为PLY格式（用于后续分析或追溯）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发送平面度测量值（保留3位小数）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风险点：传送带运行振动可能影响3D线扫相机的Z轴重复精度（0.15μm）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解决方案：在相机支架底部增加橡胶减震垫，隔离高频振动干扰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风险点：工作距离64mm下相机安装角度偏差会导致X向视野（17mm）边缘畸变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解决方案：使用激光校准仪辅助安装，确保相机光轴与传送带运动方向垂直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风险点：深色/反光材质（如黑色金属）可能降低激光线扫描的轮廓捕捉稳定性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解决方案：在相机镜头前加装漫射滤光片，优化激光反射均匀性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●产品材质：3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●产品颜色：4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mm)：4.0 * 7.0 * 7.0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●工作距离(mm)：64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64mm, X视野大小 = 17mm, Z向视野大小 = 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SR8062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17mm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80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45" y="1680210"/>
            <a:ext cx="350730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2345" y="5465790"/>
            <a:ext cx="350730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SR8062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配置扫描行数为1000（确保高分辨率）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Y轴分辨率为0.01mm（满足1mm精度要求）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触发设置：外部触发（与传送带同步）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虚拟模式关闭（实时采集动态数据）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使用2D匹配模板编辑器提取传送带工件的共性边缘特征（如产品轮廓）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角度范围±5°（适应传送带轻微偏移）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输出对齐后的表面数据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法向量最大角度设为60°（去除倾斜噪点）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噪声去除等级设为中度（平衡去噪与数据保留）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特征区域限定为产品关键测量区域（4×7×7mm范围内）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滤波器类型：中值滤波（消除随机噪点）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滤波窗口X/Y方向大小设为3px（最小化细节损失）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裁剪特征区域（聚焦产品核心区域）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