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1尺寸测量视觉方案（3D）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平面度测量（具体检测内容）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设置特征区域覆盖待测平面（如电池仓面）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全局平面度模式选择“所有点”（全区域参与计算）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数据过滤模式启用百分位（高/低百分位设为95%/5%）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表面变换（坐标系对齐）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输入平面特征作为XOY基准面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添加固定变换（绕Z轴旋转90°补偿传送带运动方向）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平面度合格范围设为±0.05mm（基于1mm精度要求）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综合判定逻辑：平面度OK且无边缘缺失则判定为OK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保存路径设置为生产服务器目录（自动覆盖旧数据）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文件格式选择PLY（保留强度信息用于后续分析）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配置IP地址和端口（与PLC对接）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定义输出数据格式：平面度值+判定结果（0/1）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启动通信服务并绑定结果输出端口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风险点：传送带振动可能导致相机采集数据抖动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解决方案：加装防震支架并优化相机触发时序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风险点：相机安装角度偏差导致X/Z轴视野覆盖不全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解决方案：使用激光校准仪辅助安装并预留±2°调整余量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风险点：被测物表面反光差异可能影响深度数据稳定性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解决方案：预设多组光源补偿参数并启用自适应滤波算法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900" b="1"/>
            </a:pPr>
            <a:r>
              <a:t>●产品尺寸(mm × mm × mm)：1.0 * 1.0 * 1.0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●检测节拍(pcs/min)：1</a:t>
            </a:r>
          </a:p>
          <a:p>
            <a:pPr>
              <a:defRPr sz="900" b="1"/>
            </a:pPr>
            <a:r>
              <a:t>●工作距离(mm)：22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818051" cy="2734734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831989" y="4381223"/>
            <a:ext cx="396000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85" y="1799208"/>
            <a:ext cx="2540889" cy="24540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988" y="4057223"/>
            <a:ext cx="396000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22mm, X视野大小 = 12mm, Z向视野大小 = 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DL3020B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0.06s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15" y="696515"/>
            <a:ext cx="7522368" cy="375046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486" y="1105852"/>
            <a:ext cx="3257026" cy="2931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3486" y="4325647"/>
            <a:ext cx="325702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DL3020B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3D线激光轮廓测量仪数据采集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连接轮廓测量仪并配置参数组（确保IP地址和标定参数组正确）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设置数据采集触发源为外部触发（适配传送带运动）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开启数据采集状态并配置超时时间（≥单轮扫描时间）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启用虚拟模式（调试阶段加载本地数据，投产后关闭）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使用特征区域框选目标检测区域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设置法向量最大角度为60°（过滤倾斜噪点）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噪声去除等级设为中度（平衡去噪效果与数据保留）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使用特征区域限定处理范围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深度差阈值设为0.1mm（适配1mm精度要求）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邻域类型选择八邻域（增强噪点检测灵敏度）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标准差倍数设为2（保留主体数据，去除异常点）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20</cp:revision>
  <dcterms:created xsi:type="dcterms:W3CDTF">2017-03-04T06:55:00Z</dcterms:created>
  <dcterms:modified xsi:type="dcterms:W3CDTF">2025-12-19T05:36:26Z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