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6" name="图片 5" descr="3d线激光图层_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930" y="381635"/>
            <a:ext cx="4665980" cy="2837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1尺寸测量视觉方案（3D）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输出平面度结果（全局平面度、局部平面度、最大/最小误差点）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在输出栏设置合格范围（根据设计图纸公差要求填写最小/最大值）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设置维度与索引，提取关键测量值（如平面度数值、特征点坐标）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输出至结果展示区用于判定（OK/NG）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保存表面数据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选择保存类型（PLY/MRAW）及存储路径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配置法向量计算参数（邻域半径1.0mm，核心半径5px）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设置IP地址、端口号及寄存器地址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添加输出项至通信内容（如平面度测量值、质量判定结果）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启动通信服务并验证数据传输稳定性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**参数适配**：需根据实际工件尺寸（1mm×1mm×1mm）、检测精度（1mm）及运动速度（1m/s）调整扫描分辨率、触发频率等参数。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**特征区域设置**：通过数据可视化窗口手动框选或自动定位目标区域，确保覆盖待测表面且排除干扰区域。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**合格范围定义**：参考设计图纸或工艺要求，设置平面度、高度等测量项的最小/最大阈值（如平面度≤0.1mm）。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**动态补偿**：若工件在传送带运动中存在振动，可在预处理阶段启用表面变换步骤，通过几何特征对齐表面数据。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风险点：传送带振动可能导致3D扫描数据抖动，影响微米级精度测量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解决方案：加装防震台+相机触发信号与传送带同步控制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风险点：工作距离仅22mm易受工件安装高度公差影响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解决方案：采用激光校准工具+预留±2mm垂直调节空间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风险点：黑色哑光材质可能造成激光反射弱/散射干扰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解决方案：预处理阶段启用动态表面点过滤算法（法向量阈值60°~80°）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050" y="177165"/>
            <a:ext cx="1313180" cy="798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mm)：1.0 * 1.0 * 1.0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defRPr sz="1400" b="1"/>
            </a:pPr>
            <a:r>
              <a:t>●工作距离(mm)：22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22mm, X视野大小 = 12mm, Z向视野大小 = 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DL3020B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0.06s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0.34-10kHz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212" y="1680210"/>
            <a:ext cx="3885575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3212" y="5465790"/>
            <a:ext cx="3885575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DL3020B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3D扫描参数配置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使用3D线激光轮廓测量仪步骤，设置相机模式为单台/多台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配置虚拟模式（若使用本地数据）或连接真实轮廓测量仪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设置扫描行数、Y轴分辨率、触发间隔等参数（根据实际工件尺寸和运动速度调整）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启用数据采集状态并设置超时时间（需大于一轮扫描时间）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勾选特征区域，框选待测表面数据范围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设置法向量最大角度（推荐60°~80°）过滤倾斜噪点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调整噪声去除等级（轻度/中度/重度）优化表面平滑度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选择滤波器类型（如高斯滤波、中值滤波）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设置滤波窗口X/Y方向大小（默认3px，根据数据密度调整）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启用保留未过滤数据选项（若需对比原始与处理后数据）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平面度测量（具体检测内容）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使用测量表面平面度步骤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勾选特征区域，限定平面拟合范围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设置全局平面度模式（所有点/单一平均点）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配置数据过滤百分位（低百分位1%~5%，高百分位95%~99%）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