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1识别视觉方案（2D）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输出配置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定义输出信号（如IO或通信），关联检测结果（OK/NG）至外部设备或系统。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配置相机存图规则，按检测结果（OK/NG）存储图像至设备或PC，便于后续分析。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通信工具配置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添加Modbus或TCP通信工具，设置IP地址、端口号及数据格式。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订阅检测结果状态字符，发送至PLC或上位机系统。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通信测试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通过模拟信号或实际连接验证通信稳定性，确保数据传输无误。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数据导出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定期导出检测结果、日志及图像数据，生成统计报表（如OK率、NG类型分布）。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日志管理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查询并分析客户端及设备日志，定位异常原因并优化检测流程。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风险点：现场光照波动可能导致图像灰度异常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解决方案：采用恒定功率环形光源（VLHXA45D26R1X-24V）并封闭环境干扰光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风险点：镜头焦距与工作距离不匹配导致成像模糊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解决方案：严格按FA7501C镜头75mm焦距校准98mm工作距离，使用标定板微调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风险点：来料表面反光差异影响缺陷检测稳定性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解决方案：通过SCMVS软件动态调整灰度阈值（±15%浮动范围）补偿材质差异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●检测区域(mm*mm)：1.0 * 1.0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●识别时产品运动速度(m/s)：1</a:t>
            </a:r>
          </a:p>
          <a:p>
            <a:pPr>
              <a:defRPr sz="1400" b="1"/>
            </a:pPr>
            <a:r>
              <a:t>●工作距离(mm)：98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378" y="1080000"/>
            <a:ext cx="3936583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01106" y="5157134"/>
            <a:ext cx="554836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98mm, B(视野宽度) = 5mm, C(视野长度) = 6mm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MV-SC6016C-00C-NNN/V2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 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1408 * 1024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FA7501C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环形光源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8849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764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86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660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MV-SC6016C-00C-NNN/V2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FA7501C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SCMVS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调整曝光时间、增益、触发模式等参数以满足检测需求，确保图像清晰且无过曝或欠曝现象。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根据产品运动速度和识别节拍配置相机的帧率和触发延迟。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基准图获取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通过实时图像、历史图像或PC导入方式获取基准图，作为后续位置修正和检测的参考。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绘制模板区域并启用位置修正功能，确保检测区域随目标偏移自动调整。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位置修正配置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设置模板区域的灵敏度参数（自动或手动模式），调整尺度、灰度阈值等，优化特征匹配效果。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ROI绘制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根据检测区域尺寸（1×1 mm）绘制检测区域和屏蔽区域，排除干扰区域。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对多ROI场景添加数字角标标记，确保区域对应正确。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调整灰度阈值、对比度或亮度，增强目标特征与背景的区分度。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工具选择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添加异常检测工具，通过OK样本学习实现对缺陷的识别。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配置检测区域的尺寸模式（自动或手动），设置下采样率以平衡灵敏度和性能。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导入至少1张OK样本进行模型训练，设置分类标签（OK/NG）并完成注册。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调整分数阈值，确保缺陷识别的准确性和鲁棒性。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参数优化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测试运行工具，根据实时检测结果调整灰度范围、面积阈值等扩展参数。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方案结果判断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设置方案结果为自定义逻辑，订阅异常检测工具的模块状态，配置“全部NG”或“任意OK”条件。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