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1识别视觉方案（2D）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字符识别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检测区域：在颜色识别ROI内绘制子ROI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定位设置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启用深度学习定位模型（Common.bin）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字符过滤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识别字符类型：数字+大写字母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最大字符数：10个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判断依据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字符得分＞90%且数量在3-8个范围内判定为OK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同时满足颜色识别和字符识别结果为OK时判定为合格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任一检测失败则判定为NG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记录总检测数、合格数、NG数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生成每小时检测报告（含合格率）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地址映射：0x1000对应检测结果（0=NG，1=OK）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通信周期：500ms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服务器IP：192.168.1.100:502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数据格式：JSON（包含产品ID、检测结果、时间戳）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每日生成NG缺陷类型分布图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参数优化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自动调整光源亮度（基于环境光传感器反馈）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风险点：传送带运行时反光干扰导致图像过曝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解决方案：加装遮光罩并启用光源自动亮度补偿功能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风险点：506mm长焦距易受机械振动影响成像清晰度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解决方案：采用三轴调节云台+减震垫组合安装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风险点：11种颜色样本存在色温差异导致误判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解决方案：建立动态色差容限库并定期用标准色卡校准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●识别节拍(pcs/min)：9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●工作距离(mm)：506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智能相机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850" y="1080000"/>
            <a:ext cx="3653974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智能相机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4" y="1863216"/>
            <a:ext cx="4035171" cy="37177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506mm, B(视野宽度) = 224mm, C(视野长度) = 307mm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54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424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VLHBRD110R7X-24V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分辨率：根据200*200mm检测区域和1mm最小特征，设置相机分辨率为2000x2000像素以上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帧率：根据9pcs/min节拍，设置帧率为15fps（预留冗余）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触发模式：采用外部触发（传送带同步）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亮度调节：设置光源亮度为70%（避免过曝）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冷却控制：启用自动温度补偿（防止长时间工作过热）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启用自动增益控制（AGC），目标亮度范围设置为120-180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使用直方图均衡化算法，对比度阈值设为30%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应用中值滤波（3x3窗口）去除随机噪声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识别内容检测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检测区域：绘制200x200mm矩形ROI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导入标准颜色样本（11种颜色模板）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设置相似度阈值：85%（允许±10%色差）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结果判断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颜色匹配得分＞85%判定为OK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