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123尺寸测量视觉方案（3D）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在输出管理中配置质量判定规则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将平面度测量项判定为OK（≤3mm）或NG（&gt;3mm）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保存测量结果至指定路径（PLY格式）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自定义文件名前缀为"123_平面度检测"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生成统计报表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时间范围：最近7天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显示平面度均值/最大值趋势图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导出CSV文件用于工艺分析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风险点：环境振动或温湿度波动可能影响3D相机测量精度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解决方案：安装防震平台并保持恒温恒湿环境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风险点：相机安装角度偏差导致Z轴重复精度下降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解决方案：采用高精度调节支架并完成安装后二次标定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风险点：被测物表面反光率差异导致点云数据失真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解决方案：统一喷涂哑光处理或配置多波长激光补偿模块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●产品名称：123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●测量内容：11111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●产品材质：1111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●产品颜色：11111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mm)：100.0 * 220.0 * 33.0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●来料方式：机械手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●工作距离(mm)：715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眼在手外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715mm, X视野大小 = 249.65mm, Z向视野大小 = 430mm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OPT-LPF2-050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249.65mm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F2-0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816" y="1474470"/>
            <a:ext cx="4022366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60816" y="5671530"/>
            <a:ext cx="4022366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3D线激光轮廓测量仪（单台模式）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设置相机模式为单台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连接已标定的轮廓测量仪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启用数据采集状态（软触发）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配置扫描行数与Y轴分辨率匹配产品尺寸（100×220×333mm）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使用特征区域框选待测表面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噪声去除等级设为中度（平衡精度与速度）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滤波器类型选择高斯滤波（平滑数据保留边缘）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X/Y方向滤波窗口大小设为5px（适配产品尺寸）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标准差设为1.5（控制平滑强度）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输入平面：通过点云拟合平面步骤获取基准平面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设置分辨率模式为保持原值（避免数据失真）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添加固定变换（Z向位移补偿产品高度公差）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测量表面平面度（具体检测内容）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使用特征区域限定测量区域（覆盖产品关键平面）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全局平面度模式设为所有点（全面评估）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数据过滤模式启用全局过滤（高低百分位设为5%~95%）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设置合格范围：平面度最大值≤3mm（满足精度要求）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