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解决方案：解决方案：使用高刚性支架固定相机，并确保安装面水平，减少外部干扰。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风险点：风险点：人工放置导致产品位置偏移，影响ROI区域定位准确性。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