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33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</a:t>
            </a:r>
            <a:r>
              <a:rPr lang="zh-CN" altLang="en-US" sz="533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案占位符</a:t>
            </a:r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解决方案：解决方案：采用环形背光均匀照明，并设置多级亮度调节以抑制局部反光。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风险点：风险点：工作距离较长（1897mm），易受振动影响导致图像模糊。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解决方案：解决方案：固定相机支架并增加减震措施，确保相机在长距离下稳定运行。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风险点：风险点：人工放置位置存在偏移，可能影响ROI区域覆盖准确性。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解决方案：解决方案：启用动态ROI跟随功能，实时调整识别区域以适应产品位置变化。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077" y="-3564763"/>
            <a:ext cx="8381999" cy="9153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