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33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方</a:t>
            </a:r>
            <a:r>
              <a:rPr lang="zh-CN" altLang="en-US" sz="533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案占位符</a:t>
            </a:r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解决方案：解决方案：采用环形背光均匀照明，并设置多级亮度调节以适应不同区域反射差异。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解决方案：解决方案：使用高刚性支架固定相机，并确保安装面水平、无晃动。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风险点：风险点：人工放置导致产品位置偏移，影响ROI定位与识别稳定性。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