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不锈钢管识别视觉方案（2D）</a:t>
            </a: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风险点：风险点：不锈钢管表面反光强烈，可能导致图像过曝或识别误判。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解决方案：解决方案：采用环形背光均匀照明，并设置多级亮度调节以抑制局部反光。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风险点：风险点：工作距离较长（1897mm），易受振动和安装误差影响成像清晰度。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解决方案：解决方案：使用高刚性支架固定相机，并进行焦距精细调试确保图像锐利。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风险点：风险点：人工放置导致产品位置偏移，影响ROI区域稳定性。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解决方案：解决方案：启用动态ROI跟随功能，实时调整识别区域以适应位置变化。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/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