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AGV小车托盘销孔定位视觉方案（3D）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风险点：现场存在金属反光干扰，可能影响3D点云采集精度。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解决方案：在相机周围增加遮光罩，并调整光源角度以减少反光干扰。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风险点：相机安装高度误差可能导致ROI区域偏移，影响定位精度。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解决方案：使用激光水平仪辅助安装，确保相机与托盘面垂直且工作距离准确。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风险点：托盘表面氧化或划痕可能导致销孔边缘识别不稳定。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解决方案：在预处理阶段增强点云滤波算法，提升对表面缺陷的鲁棒性。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●产品名称：AGV小车托盘销孔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●产品表面状态：没有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mm)：100*100*20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mm)：400.0 * 400.0 * 600.0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●工作节拍(pcs/min)：2</a:t>
            </a:r>
          </a:p>
          <a:p>
            <a:pPr>
              <a:defRPr sz="1400" b="1"/>
            </a:pPr>
            <a:r>
              <a:t>●工作距离(mm)：750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65471"/>
            <a:ext cx="3789044" cy="36514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750mm, X视野大小 = 800mm, Y视野大小 = 1000mm, Z向视野大小 = 500-1500mm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LSR S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1000×800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1.0mm@1.5m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0.5-0.9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544" y="2023110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LSR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9394" y="1680210"/>
            <a:ext cx="2833211" cy="34975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79394" y="5465790"/>
            <a:ext cx="2833211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LSR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使用MechMind相机采集托盘区域点云，设置ROI范围为400×400×600mm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点云降采样（间隔5mm）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计算点云法向并滤波（法向偏差阈值30°）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提取3D ROI内点云（限定托盘区域）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点云聚类（最小间隔5mm，最大聚类点数3000000）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销孔检测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使用点云形状检测器（形状类型选择圆柱，半径范围10-100mm）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计算圆柱抓取点（优化圆柱面参数，设置候选点过滤器最小覆盖比例0.1）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3D匹配验证（置信度阈值0.3，结果验证等级标准）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过滤重叠物体（重叠比例阈值30%）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计算平面度误差（检查托盘表面平整度）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输出抓取点位姿（包含Z轴方向校正）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通过TCP/IP协议将抓取点发送至机器人控制系统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记录检测结果（合格/不合格状态）并生成生产日志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