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FPC定位视觉方案（2D）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卡尺测量关键尺寸（公差±0.1mm）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通过脚本工具判断缺陷数量（≤3个）和尺寸偏差（≤0.1mm）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将检测结果导出到CSV文件（包含产品ID、缺陷类型、坐标）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配置端口8000发送检测结果到PLC控制系统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统计连续100件产品的关键尺寸偏差计算过程能力指数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风险点：环境光干扰导致黄色塑料表面特征提取不稳定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解决方案：采用调制高频恒流驱动光源并加装防眩光遮光罩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风险点：相机安装角度偏差超出±0.5°将导致定位精度下降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解决方案：使用机械校准工装配合激光准直仪进行三维空间定位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风险点：不同批次FPC表面反光率差异可能引发误检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解决方案：部署自适应光照补偿算法（AGC）动态调节光源亮度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●产品名称：FPC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75136"/>
            <a:ext cx="5101632" cy="3513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OPT-CL1-M4-G3-03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00" y="1800000"/>
            <a:ext cx="2434400" cy="32381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4400" y="53261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18" name="Picture 17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00" y="1800000"/>
            <a:ext cx="2434400" cy="1145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8800" y="32336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OPT-CL1-M4-G3-03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JL-LT2-75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配置相机分辨率与最小特征分辨要求(0.2mm)匹配的参数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设置均匀照明以突出黄色塑料表面特征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采用HSV颜色空间提取黄色区域（H:20-30,S:50-255,V:50-255）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设置对比度增强系数至最大值以强化缺陷对比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腐蚀（核大小3x3，迭代1次）消除噪声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膨胀（核大小3x3，迭代1次）连接断裂边缘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使用Canny算子（阈值100-200）提取轮廓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外观检测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轮廓对缺陷检测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创建500x40mm的正矩形ROI覆盖产品区域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导入标准轮廓模板并设置0.2mm精度匹配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宽度缺陷检测（比例模式，上下限±10%）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位置偏移检测（阈值0.5mm）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断裂缺陷检测（连续NG点个数≥5）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结果筛选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按缺陷面积（≥2mm²）和位置偏差（＞0.5mm）过滤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