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FPC定位视觉方案（2D）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面积过滤：设置合理范围排除小噪点，保留2mm以上缺陷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圆度过滤：排除非圆形噪点，保留规则缺陷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拟合线/圆：测量关键部位尺寸，设置公差范围±0.5mm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点与点距离：验证特征点间距是否符合标准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判断斑点数量是否超过阈值（如≥3个缺陷判定NG）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尺寸测量结果是否在公差范围内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在图像上绘制缺陷标记（红色轮廓）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输出OK/NG状态至自定义界面控件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串口配置（可选）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端口号：COM3，波特率9600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发送检测结果（OK/NG信号）至PLC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良率统计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记录每次检测结果（成功/失败）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实时显示良品率及累计数据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风险点：环境光照波动可能导致棕色FPC表面反光不均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解决方案：采用中孔背光源（JL-BRC3-400×300）消除环境光干扰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风险点：865mm长距离安装易受机械振动影响定位精度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解决方案：加装防震支架并预留5°俯角补偿空间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风险点：棕色FPC批次间可能存在色差或氧化斑点干扰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解决方案：建立物料样本库并设置动态阈值自适应算法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●产品名称：FPC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●产品材质：FPC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●产品颜色：棕色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mm)：400.0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●工作距离(mm)：865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托盘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775977"/>
            <a:ext cx="5066021" cy="34890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865mm, B(视野宽度) = 330mm, C(视野长度) = 440mm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FA0613A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23" y="1256506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716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80443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0791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16714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FA0613A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JL-BRC3-400×300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曝光时间：根据环境光照调整，确保图像清晰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增益：优化图像亮度，避免过曝或欠曝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触发模式：选择软触发，因检测时产品静止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使用全局相机设备，确保图像稳定采集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ROI区域：根据搜索范围400*300mm设置感兴趣区域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彩色转灰度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通道选择：三通道加权混合（0.299R+0.587G+0.114B），适应棕色材质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平滑滤波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高斯滤波，半径根据最小特征2mm计算，消除噪声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对比度调整：增强棕色与缺陷区域的对比度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亮度校正：确保图像整体亮度均匀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FPC缺陷检测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训练模板：使用产品标准图像，设置角度范围[-10°,10°]，尺度范围[0.9,1.1]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匹配参数：最小分数设为0.8，最大匹配个数1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斑点检测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二值化阈值：自动阈值，极性设为白底黑点（适应棕色背景上的缺陷）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