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371" r:id="rId13"/>
    <p:sldId id="281" r:id="rId14"/>
    <p:sldId id="370" r:id="rId15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ableStyles" Target="tableStyles.xml"/><Relationship Id="rId19" Type="http://schemas.openxmlformats.org/officeDocument/2006/relationships/commentAuthors" Target="commentAuthors.xml"/><Relationship Id="rId20" Type="http://schemas.openxmlformats.org/officeDocument/2006/relationships/tags" Target="tags/tag5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49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0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1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2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slideLayout" Target="../slideLayouts/slideLayout3.xml"/><Relationship Id="rId23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0.xml"/><Relationship Id="rId2" Type="http://schemas.openxmlformats.org/officeDocument/2006/relationships/tags" Target="../tags/tag3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2.xml"/><Relationship Id="rId2" Type="http://schemas.openxmlformats.org/officeDocument/2006/relationships/tags" Target="../tags/tag3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不锈钢管识别视觉方案（2D）</a:t>
            </a:r>
          </a:p>
        </p:txBody>
      </p:sp>
      <p:sp>
        <p:nvSpPr>
          <p:cNvPr id="48" name="TextBox 32"/>
          <p:cNvSpPr txBox="1"/>
          <p:nvPr/>
        </p:nvSpPr>
        <p:spPr>
          <a:xfrm>
            <a:off x="884023" y="3634327"/>
            <a:ext cx="3534942" cy="3801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eaLnBrk="1" hangingPunct="1">
              <a:buFont typeface="Arial" panose="020B0604020202020204" pitchFamily="34" charset="0"/>
              <a:buNone/>
            </a:pPr>
            <a:r>
              <a:rPr lang="zh-CN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工程师</a:t>
            </a:r>
            <a:r>
              <a:rPr 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：</a:t>
            </a:r>
            <a:r>
              <a:rPr lang="zh-CN" altLang="en-US" sz="18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綦胜辉</a:t>
            </a:r>
            <a:r>
              <a:rPr lang="en-US" altLang="zh-CN" sz="1870" dirty="0" smtClean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  2025.06.30</a:t>
            </a:r>
            <a:endParaRPr lang="en-US" altLang="zh-CN" sz="18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400"/>
                            </p:stCondLst>
                            <p:childTnLst>
                              <p:par>
                                <p:cTn id="2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风险点：风险点：不锈钢反光强烈，可能导致图像过曝或识别误判。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解决方案：解决方案：采用环形背光均匀照明，并设置多级亮度调节以抑制反光影响。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风险点：风险点：工作距离较长（1897mm），易受振动和安装误差影响成像稳定性。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解决方案：解决方案：使用高刚性支架固定相机，并确保安装面水平、无晃动。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风险点：风险点：人工放置导致产品位置偏移，影响识别区域定位。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解决方案：解决方案：启用动态ROI功能，自动跟随产品位置变化进行识别区域调整。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29860" y="100330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29860" y="200787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29860" y="301244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4925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评估结果</a:t>
              </a:r>
              <a:r>
                <a:rPr lang="en-US" altLang="zh-CN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&amp;</a:t>
              </a: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29860" y="4017010"/>
            <a:ext cx="4827270" cy="753110"/>
            <a:chOff x="8236" y="6399"/>
            <a:chExt cx="7602" cy="1186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5021580"/>
            <a:ext cx="4827270" cy="753110"/>
            <a:chOff x="8295" y="7906"/>
            <a:chExt cx="7602" cy="1186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●产品名称：不锈钢管</a:t>
            </a:r>
          </a:p>
          <a:p>
            <a:pPr>
              <a:spcAft>
                <a:spcPts val="800"/>
              </a:spcAft>
              <a:defRPr sz="1400" b="1"/>
            </a:pPr>
            <a:r>
              <a:t>●识别内容：数字和字母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●产品材质：不锈钢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●产品颜色：银白色</a:t>
            </a:r>
          </a:p>
          <a:p>
            <a:pPr>
              <a:spcAft>
                <a:spcPts val="800"/>
              </a:spcAft>
              <a:defRPr sz="1400" b="1"/>
            </a:pPr>
            <a:r>
              <a:t>●产品大小(mm*mm)：2000.0 * 5000.0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●最小识别特征大小(mm)：1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●最小工作距离(mm)：-1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●来料方式：人工放置</a:t>
            </a:r>
          </a:p>
          <a:p>
            <a:pPr>
              <a:spcAft>
                <a:spcPts val="800"/>
              </a:spcAft>
              <a:defRPr sz="1400" b="1"/>
            </a:pPr>
            <a:r>
              <a:t>●识别节拍(pcs/min)：12</a:t>
            </a:r>
          </a:p>
          <a:p>
            <a:pPr>
              <a:spcAft>
                <a:spcPts val="800"/>
              </a:spcAft>
              <a:defRPr sz="1400" b="1"/>
            </a:pPr>
            <a:r>
              <a:t>●识别时产品运动速度(m/s)：0</a:t>
            </a:r>
          </a:p>
          <a:p>
            <a:pPr>
              <a:defRPr sz="1400" b="1"/>
            </a:pPr>
            <a:r>
              <a:t>●工作距离(mm)：1897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智能相机面形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8231" y="1080000"/>
            <a:ext cx="4128730" cy="450876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智能相机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4098" y="869632"/>
            <a:ext cx="5043963" cy="4647247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OPT-SCA2-200MC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智能相机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GigabitEthernet(1000Mbit/s)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5440 * 3648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MVL-KF1228M-12MPE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12mm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7575" y="5876925"/>
            <a:ext cx="29825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检测流程图</a:t>
            </a:r>
            <a:r>
              <a:rPr lang="zh-CN" altLang="en-US"/>
              <a:t>占位符</a:t>
            </a:r>
            <a:endParaRPr lang="zh-CN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智能相机面形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200150"/>
            <a:ext cx="8152447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233087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4418870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367692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576492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1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6940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782035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172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智能相机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OPT-SCA2-200MC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MVL-KF1228M-12MPE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OPT-FLA610570K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2207895" y="1124491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64" name="TextBox 463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/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相机参数设置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设置相机分辨率以确保1mm特征可识别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调整曝光时间避免不锈钢反光过曝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启用自动白平衡补偿银白色背景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光源控制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采用环形背光消除金属表面反光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设置多级亮度调节适应不同区域反射差异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ROI区域划分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创建多个矩形ROI覆盖产品关键识别区域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启用动态ROI跟随人工放置位置偏移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图像增强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应用直方图均衡化提升字符对比度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执行自适应阈值二值化分离字符与背景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形态学处理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使用3×3腐蚀核消除小面积噪声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- 5×5膨胀操作修复断裂字符笔画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几何校正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应用透视变换校正ROI区域倾斜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执行字符旋转矫正（±15°范围）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OCR识别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字符分割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设置字符宽度1-50像素范围过滤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配置水平/垂直间距阈值防止粘连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模型训练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导入标准字体样本库（Arial, Times New Roman）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自定义训练特殊字符模板（如带下划线数字）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识别参数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启用多语言支持（英文字母+数字）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设置置信度阈值≥95%判定有效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合格判定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对比识别结果与预设字符库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记录连续3次识别一致性验证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数据记录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存储识别结果到CSV文件（含时间戳）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异常结果自动截图存档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设备联动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通过DIO输出合格/NG信号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- 触发LED指示灯状态反馈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节拍监控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记录单次识别耗时（目标≤5秒）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│   - 统计每小时识别成功率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生成月度识别错误类型分布图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- 自动预警连续3次识别失败事件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49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3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433</Words>
  <Application>WPS 演示</Application>
  <PresentationFormat>宽屏</PresentationFormat>
  <Paragraphs>124</Paragraphs>
  <Slides>12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291</cp:revision>
  <dcterms:created xsi:type="dcterms:W3CDTF">2019-03-05T07:35:00Z</dcterms:created>
  <dcterms:modified xsi:type="dcterms:W3CDTF">2025-10-15T03:03:57Z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