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风险点：风险点：不锈钢反光强烈，可能导致图像过曝或识别不稳定。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解决方案：解决方案：采用环形背光并设置多级亮度调节，控制曝光时间以平衡光照。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风险点：风险点：工作距离较长（1897mm），易受振动和角度偏移影响成像质量。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解决方案：解决方案：使用高刚性支架固定相机，并校准安装角度确保光学轴对准目标面。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