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评估结果</a:t>
            </a:r>
            <a:r>
              <a:rPr lang="zh-CN" altLang="en-US" b="1" dirty="0"/>
              <a:t>占位符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79505" y="285309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/>
              <a:t>注意事项占位符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defRPr sz="1400" b="1"/>
            </a:pPr>
            <a:r>
              <a:t>●2D外观检测方案 VISION PLAN  CONTENTS 01 项目描述 02 项目验证 03 评估结果 &amp; 注意事项 04 配置清单 05 逻辑流程 06 售后服务  01 项目描述 方案信息 产品种类: 1 检测内容: 气泡,破损,溢边,漏铜,开裂,缺胶,凹陷 来料方式: 固定 检测节拍(pcs/min): 3 工作距离(mm): 300 产品大小(mm*mm): 200*15 最小缺陷分辨要求(mm): 0.5   02 项目验证 方案布局图：https://192.168.1.11:8090/image_out/2D面阵条形光源布局图.png    检测流程图:https://192.168.1.11:8090/image_out/2D外观检测流程图.png  视野图：https://192.168.1.11:8090/image_out/2D视野图.png A(工作距离) = 300mm, B(视野宽度) = 15mm, C(视野长度) = 200mm 核心参数表 面阵相机型号：A5031M/CG300 面阵相机类型：面阵相机 相机接口类型: GigE.POE 相机像素: 640 * 480 镜头型号：MVL-HY-xx-yy 镜头品牌：hikvision 镜头放大倍率：0.12-4 镜头接口：C  03 配置清单 系统硬件配置示意图: https://192.168.1.11:8090/image_out/2D面阵条形光源2.png 设备个数：相机 2 个，镜头 2 个，光源 2 个 尺寸图 相机尺寸图：https://192.168.1.11:8090/attachments/camera/normalcamera/dimension/AG/A.png 镜头尺寸图：https://192.168.1.11:8090/attachments/lens/telecentriclens/dimension/hikvision/A.png 光源尺寸图：https://192.168.1.11:8090/attachments/light/striplight/dimension/OPT/ILI/1.png 详细清单 | 序号 | 名称 | 型号 | 单位 | 数量 | 厂家 | | 1 | 面阵相机 | A5031M/CG300 | 台 | 2 | DAHUA | | 2 | 镜头 | MVL-HY-xx-yy | 个 | 2 | HIKVISION | | 3 | 光源 | OPT-ILI11520 | 个 | 2 | OPT |   04 逻辑流程 ```markdown 逻辑流程 ├── 图像采集 │   └── 使用高分辨率工业相机（≥1200万像素）采集硅基电子元器件图像 │       ├── 设置ROI框选产品区域（200*15mm） │       └── 采用背光照明增强表面缺陷对比度 ├── 预处理 │   ├── 调整图像灰度值（针对灰色硅材质优化） │   ├── 自动曝光设置（适应不同背景托盘） │   └── 应用全局掩膜遮盖非检测区域（如固定支架） ├── 缺陷检测 │   ├── 使用缺陷分割模块 │   │   ├── 创建缺陷类别：气泡/破损/溢边/漏铜/开裂/缺胶/凹陷 │   │   ├── 标注缺陷区域（使用画笔工具+自动填充套索） │   │   ├── 划分80%训练集/20%验证集（确保各缺陷类型均衡分布） │   │   ├── 启用网格剪切工具（处理0.5mm微小缺陷） │   │   └── 设置输入图像尺寸为1024*768（兼顾精度与速度） │   └── （可选）级联图像分类模块 │       └── 对分割出的缺陷进行类型分类（需额外创建分类标签） ├── 结果处理 │   ├── 输出缺陷类型、位置坐标及面积数据 │   ├── 生成检测报告（含缺陷区域热力图） │   └── 设置OK/NG判定阈值（根据缺陷面积占比） ├── 通信处理 │   └── 通过TCP/IP协议将检测结果传输至MES系统 └── 统计处理     └── 记录每日缺陷分布直方图（用于工艺改进） ```  05 评估结果 &amp; 注意事项 现场环境 风险点 环境光照不均匀可能导致检测误判 解决方案 用环形光源确保均匀照明  相机安装 风险点 镜头清洁度不足影响成像质量 解决方案 定期清洁镜头并安装防尘罩  物料一致性 风险点 产品颜色变化导致检测灵敏度下降 解决方案 调整光源颜色温度以适应不同颜色产品  06 售后服务 如果您对方案有任何提议，可以电话联系我们。 如果您在方案执行过程中遇到问题，可以联系我们。 如果您有视觉方面的行业难题，可以联系我们。  机器视觉方案提供商 0535-2162897 www.ytzrtx.com image@ytzrtx.com 山东省烟台市经济技术开发区泰山路 86 号内 1 号 烟台致瑞图像技术有限公司（YANTAI ZHIRUI VISION TECHNOLOGY CO.,LTD）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1761014888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101" y="-4346243"/>
            <a:ext cx="3895725" cy="4543424"/>
          </a:xfrm>
          <a:prstGeom prst="rect">
            <a:avLst/>
          </a:prstGeom>
        </p:spPr>
      </p:pic>
      <p:sp>
        <p:nvSpPr>
          <p:cNvPr id="465" name="TextBox 464"/>
          <p:cNvSpPr txBox="1"/>
          <p:nvPr/>
        </p:nvSpPr>
        <p:spPr>
          <a:xfrm>
            <a:off x="720000" y="720000"/>
            <a:ext cx="335987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800" b="1"/>
            </a:pPr>
            <a:r>
              <a:t>评估结果 &amp; 注意事项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720000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900000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900000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00799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2019959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2199959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99959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30795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3319919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3499919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499919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60791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  <p:pic>
        <p:nvPicPr>
          <p:cNvPr id="478" name="Picture 477" descr="检测流程图_1761014888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0060" y="1800000"/>
            <a:ext cx="10112216" cy="4226242"/>
          </a:xfrm>
          <a:prstGeom prst="rect">
            <a:avLst/>
          </a:prstGeom>
        </p:spPr>
      </p:pic>
      <p:pic>
        <p:nvPicPr>
          <p:cNvPr id="479" name="Picture 478" descr="视野图_1761014888_2D视野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0060" y="1800000"/>
            <a:ext cx="5141118" cy="4752498"/>
          </a:xfrm>
          <a:prstGeom prst="rect">
            <a:avLst/>
          </a:prstGeom>
        </p:spPr>
      </p:pic>
      <p:graphicFrame>
        <p:nvGraphicFramePr>
          <p:cNvPr id="480" name="Table 479"/>
          <p:cNvGraphicFramePr>
            <a:graphicFrameLocks noGrp="1"/>
          </p:cNvGraphicFramePr>
          <p:nvPr/>
        </p:nvGraphicFramePr>
        <p:xfrm>
          <a:off x="1800000" y="2160000"/>
          <a:ext cx="72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3600000"/>
              </a:tblGrid>
              <a:tr h="1800000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80000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2D外观检测方案 VISION PLAN  CONTENTS 01 项目描述 02 项目验证 03 评估结果 &amp; 注意事项 04 配置清单 05 逻辑流程 06 售后服务  01 项目描述 方案信息 产品种类: 1 检测内容: 气泡,破损,溢边,漏铜,开裂,缺胶,凹陷 来料方式: 固定 检测节拍(pcs/min): 3 工作距离(mm): 300 产品大小(mm*mm): 200*15 最小缺陷分辨要求(mm): 0.5   02 项目验证 方案布局图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https://192.168.1.11:8090/image_out/2D面阵条形光源布局图.png    检测流程图:https://192.168.1.11:8090/image_out/2D外观检测流程图.png  视野图：https://192.168.1.11:8090/image_out/2D视野图.png A(工作距离) = 300mm, B(视野宽度) = 15mm, C(视野长度) = 200mm 核心参数表 面阵相机型号：A5031M/CG300 面阵相机类型：面阵相机 相机接口类型: GigE.POE 相机像素: 640 * 480 镜头型号：MVL-HY-xx-yy 镜头品牌：hikvision 镜头放大倍率：0.12-4 镜头接口：C  03 配置清单 系统硬件配置示意图: https://192.168.1.11:8090/image_out/2D面阵条形光源2.png 设备个数：相机 2 个，镜头 2 个，光源 2 个 尺寸图 相机尺寸图：https://192.168.1.11:8090/attachments/camera/normalcamera/dimension/AG/A.png 镜头尺寸图：https://192.168.1.11:8090/attachments/lens/telecentriclens/dimension/hikvision/A.png 光源尺寸图：https://192.168.1.11:8090/attachments/light/striplight/dimension/OPT/ILI/1.png 详细清单 | 序号 | 名称 | 型号 | 单位 | 数量 | 厂家 | | 1 | 面阵相机 | A5031M/CG300 | 台 | 2 | DAHUA | | 2 | 镜头 | MVL-HY-xx-yy | 个 | 2 | HIKVISION | | 3 | 光源 | OPT-ILI11520 | 个 | 2 | OPT |   04 逻辑流程 ```markdown 逻辑流程 ├── 图像采集 │   └── 使用高分辨率工业相机（≥1200万像素）采集硅基电子元器件图像 │       ├── 设置ROI框选产品区域（200*15mm） │       └── 采用背光照明增强表面缺陷对比度 ├── 预处理 │   ├── 调整图像灰度值（针对灰色硅材质优化） │   ├── 自动曝光设置（适应不同背景托盘） │   └── 应用全局掩膜遮盖非检测区域（如固定支架） ├── 缺陷检测 │   ├── 使用缺陷分割模块 │   │   ├── 创建缺陷类别：气泡/破损/溢边/漏铜/开裂/缺胶/凹陷 │   │   ├── 标注缺陷区域（使用画笔工具+自动填充套索） │   │   ├── 划分80%训练集/20%验证集（确保各缺陷类型均衡分布） │   │   ├── 启用网格剪切工具（处理0.5mm微小缺陷） │   │   └── 设置输入图像尺寸为1024*768（兼顾精度与速度） │   └── （可选）级联图像分类模块 │       └── 对分割出的缺陷进行类型分类（需额外创建分类标签） ├── 结果处理 │   ├── 输出缺陷类型、位置坐标及面积数据 │   ├── 生成检测报告（含缺陷区域热力图） │   └── 设置OK/NG判定阈值（根据缺陷面积占比） ├── 通信处理 │   └── 通过TCP/IP协议将检测结果传输至MES系统 └── 统计处理     └── 记录每日缺陷分布直方图（用于工艺改进） ```  05 评估结果 &amp; 注意事项 现场环境 风险点 环境光照不均匀可能导致检测误判 解决方案 用环形光源确保均匀照明  相机安装 风险点 镜头清洁度不足影响成像质量 解决方案 定期清洁镜头并安装防尘罩  物料一致性 风险点 产品颜色变化导致检测灵敏度下降 解决方案 调整光源颜色温度以适应不同颜色产品  06 售后服务 如果您对方案有任何提议，可以电话联系我们。 如果您在方案执行过程中遇到问题，可以联系我们。 如果您有视觉方面的行业难题，可以联系我们。  机器视觉方案提供商 0535-2162897 www.ytzrtx.com image@ytzrtx.com 山东省烟台市经济技术开发区泰山路 86 号内 1 号 烟台致瑞图像技术有限公司（YANTAI ZHIRUI VISION TECHNOLOGY CO.,LTD）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" name="Picture 480" descr="系统硬件配置示意图_1761014888_2D面阵条形光源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87763" y="-1084590"/>
            <a:ext cx="8975407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检测流程图_1761014888_2D外观检测流程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0060" y="1800000"/>
            <a:ext cx="10112216" cy="4226242"/>
          </a:xfrm>
          <a:prstGeom prst="rect">
            <a:avLst/>
          </a:prstGeom>
        </p:spPr>
      </p:pic>
      <p:pic>
        <p:nvPicPr>
          <p:cNvPr id="20" name="Picture 19" descr="视野图_1761014888_2D视野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8559" y="-2580498"/>
            <a:ext cx="5141118" cy="475249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629249" y="811250"/>
          <a:ext cx="1473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00"/>
                <a:gridCol w="736500"/>
              </a:tblGrid>
              <a:tr h="127000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2D外观检测方案 VISION PLAN  CONTENTS 01 项目描述 02 项目验证 03 评估结果 &amp; 注意事项 04 配置清单 05 逻辑流程 06 售后服务  01 项目描述 方案信息 产品种类: 1 检测内容: 气泡,破损,溢边,漏铜,开裂,缺胶,凹陷 来料方式: 固定 检测节拍(pcs/min): 3 工作距离(mm): 300 产品大小(mm*mm): 200*15 最小缺陷分辨要求(mm): 0.5   02 项目验证 方案布局图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https://192.168.1.11:8090/image_out/2D面阵条形光源布局图.png    检测流程图:https://192.168.1.11:8090/image_out/2D外观检测流程图.png  视野图：https://192.168.1.11:8090/image_out/2D视野图.png A(工作距离) = 300mm, B(视野宽度) = 15mm, C(视野长度) = 200mm 核心参数表 面阵相机型号：A5031M/CG300 面阵相机类型：面阵相机 相机接口类型: GigE.POE 相机像素: 640 * 480 镜头型号：MVL-HY-xx-yy 镜头品牌：hikvision 镜头放大倍率：0.12-4 镜头接口：C  03 配置清单 系统硬件配置示意图: https://192.168.1.11:8090/image_out/2D面阵条形光源2.png 设备个数：相机 2 个，镜头 2 个，光源 2 个 尺寸图 相机尺寸图：https://192.168.1.11:8090/attachments/camera/normalcamera/dimension/AG/A.png 镜头尺寸图：https://192.168.1.11:8090/attachments/lens/telecentriclens/dimension/hikvision/A.png 光源尺寸图：https://192.168.1.11:8090/attachments/light/striplight/dimension/OPT/ILI/1.png 详细清单 | 序号 | 名称 | 型号 | 单位 | 数量 | 厂家 | | 1 | 面阵相机 | A5031M/CG300 | 台 | 2 | DAHUA | | 2 | 镜头 | MVL-HY-xx-yy | 个 | 2 | HIKVISION | | 3 | 光源 | OPT-ILI11520 | 个 | 2 | OPT |   04 逻辑流程 ```markdown 逻辑流程 ├── 图像采集 │   └── 使用高分辨率工业相机（≥1200万像素）采集硅基电子元器件图像 │       ├── 设置ROI框选产品区域（200*15mm） │       └── 采用背光照明增强表面缺陷对比度 ├── 预处理 │   ├── 调整图像灰度值（针对灰色硅材质优化） │   ├── 自动曝光设置（适应不同背景托盘） │   └── 应用全局掩膜遮盖非检测区域（如固定支架） ├── 缺陷检测 │   ├── 使用缺陷分割模块 │   │   ├── 创建缺陷类别：气泡/破损/溢边/漏铜/开裂/缺胶/凹陷 │   │   ├── 标注缺陷区域（使用画笔工具+自动填充套索） │   │   ├── 划分80%训练集/20%验证集（确保各缺陷类型均衡分布） │   │   ├── 启用网格剪切工具（处理0.5mm微小缺陷） │   │   └── 设置输入图像尺寸为1024*768（兼顾精度与速度） │   └── （可选）级联图像分类模块 │       └── 对分割出的缺陷进行类型分类（需额外创建分类标签） ├── 结果处理 │   ├── 输出缺陷类型、位置坐标及面积数据 │   ├── 生成检测报告（含缺陷区域热力图） │   └── 设置OK/NG判定阈值（根据缺陷面积占比） ├── 通信处理 │   └── 通过TCP/IP协议将检测结果传输至MES系统 └── 统计处理     └── 记录每日缺陷分布直方图（用于工艺改进） ```  05 评估结果 &amp; 注意事项 现场环境 风险点 环境光照不均匀可能导致检测误判 解决方案 用环形光源确保均匀照明  相机安装 风险点 镜头清洁度不足影响成像质量 解决方案 定期清洁镜头并安装防尘罩  物料一致性 风险点 产品颜色变化导致检测灵敏度下降 解决方案 调整光源颜色温度以适应不同颜色产品  06 售后服务 如果您对方案有任何提议，可以电话联系我们。 如果您在方案执行过程中遇到问题，可以联系我们。 如果您有视觉方面的行业难题，可以联系我们。  机器视觉方案提供商 0535-2162897 www.ytzrtx.com image@ytzrtx.com 山东省烟台市经济技术开发区泰山路 86 号内 1 号 烟台致瑞图像技术有限公司（YANTAI ZHIRUI VISION TECHNOLOGY CO.,LTD）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1761014888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733" y="-1912492"/>
            <a:ext cx="10112216" cy="4226242"/>
          </a:xfrm>
          <a:prstGeom prst="rect">
            <a:avLst/>
          </a:prstGeom>
        </p:spPr>
      </p:pic>
      <p:pic>
        <p:nvPicPr>
          <p:cNvPr id="22" name="Picture 21" descr="视野图_1761014888_2D视野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0060" y="1800000"/>
            <a:ext cx="5141118" cy="4752498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800000" y="2160000"/>
          <a:ext cx="72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3600000"/>
              </a:tblGrid>
              <a:tr h="1800000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80000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2D外观检测方案 VISION PLAN  CONTENTS 01 项目描述 02 项目验证 03 评估结果 &amp; 注意事项 04 配置清单 05 逻辑流程 06 售后服务  01 项目描述 方案信息 产品种类: 1 检测内容: 气泡,破损,溢边,漏铜,开裂,缺胶,凹陷 来料方式: 固定 检测节拍(pcs/min): 3 工作距离(mm): 300 产品大小(mm*mm): 200*15 最小缺陷分辨要求(mm): 0.5   02 项目验证 方案布局图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https://192.168.1.11:8090/image_out/2D面阵条形光源布局图.png    检测流程图:https://192.168.1.11:8090/image_out/2D外观检测流程图.png  视野图：https://192.168.1.11:8090/image_out/2D视野图.png A(工作距离) = 300mm, B(视野宽度) = 15mm, C(视野长度) = 200mm 核心参数表 面阵相机型号：A5031M/CG300 面阵相机类型：面阵相机 相机接口类型: GigE.POE 相机像素: 640 * 480 镜头型号：MVL-HY-xx-yy 镜头品牌：hikvision 镜头放大倍率：0.12-4 镜头接口：C  03 配置清单 系统硬件配置示意图: https://192.168.1.11:8090/image_out/2D面阵条形光源2.png 设备个数：相机 2 个，镜头 2 个，光源 2 个 尺寸图 相机尺寸图：https://192.168.1.11:8090/attachments/camera/normalcamera/dimension/AG/A.png 镜头尺寸图：https://192.168.1.11:8090/attachments/lens/telecentriclens/dimension/hikvision/A.png 光源尺寸图：https://192.168.1.11:8090/attachments/light/striplight/dimension/OPT/ILI/1.png 详细清单 | 序号 | 名称 | 型号 | 单位 | 数量 | 厂家 | | 1 | 面阵相机 | A5031M/CG300 | 台 | 2 | DAHUA | | 2 | 镜头 | MVL-HY-xx-yy | 个 | 2 | HIKVISION | | 3 | 光源 | OPT-ILI11520 | 个 | 2 | OPT |   04 逻辑流程 ```markdown 逻辑流程 ├── 图像采集 │   └── 使用高分辨率工业相机（≥1200万像素）采集硅基电子元器件图像 │       ├── 设置ROI框选产品区域（200*15mm） │       └── 采用背光照明增强表面缺陷对比度 ├── 预处理 │   ├── 调整图像灰度值（针对灰色硅材质优化） │   ├── 自动曝光设置（适应不同背景托盘） │   └── 应用全局掩膜遮盖非检测区域（如固定支架） ├── 缺陷检测 │   ├── 使用缺陷分割模块 │   │   ├── 创建缺陷类别：气泡/破损/溢边/漏铜/开裂/缺胶/凹陷 │   │   ├── 标注缺陷区域（使用画笔工具+自动填充套索） │   │   ├── 划分80%训练集/20%验证集（确保各缺陷类型均衡分布） │   │   ├── 启用网格剪切工具（处理0.5mm微小缺陷） │   │   └── 设置输入图像尺寸为1024*768（兼顾精度与速度） │   └── （可选）级联图像分类模块 │       └── 对分割出的缺陷进行类型分类（需额外创建分类标签） ├── 结果处理 │   ├── 输出缺陷类型、位置坐标及面积数据 │   ├── 生成检测报告（含缺陷区域热力图） │   └── 设置OK/NG判定阈值（根据缺陷面积占比） ├── 通信处理 │   └── 通过TCP/IP协议将检测结果传输至MES系统 └── 统计处理     └── 记录每日缺陷分布直方图（用于工艺改进） ```  05 评估结果 &amp; 注意事项 现场环境 风险点 环境光照不均匀可能导致检测误判 解决方案 用环形光源确保均匀照明  相机安装 风险点 镜头清洁度不足影响成像质量 解决方案 定期清洁镜头并安装防尘罩  物料一致性 风险点 产品颜色变化导致检测灵敏度下降 解决方案 调整光源颜色温度以适应不同颜色产品  06 售后服务 如果您对方案有任何提议，可以电话联系我们。 如果您在方案执行过程中遇到问题，可以联系我们。 如果您有视觉方面的行业难题，可以联系我们。  机器视觉方案提供商 0535-2162897 www.ytzrtx.com image@ytzrtx.com 山东省烟台市经济技术开发区泰山路 86 号内 1 号 烟台致瑞图像技术有限公司（YANTAI ZHIRUI VISION TECHNOLOGY CO.,LTD）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相机尺寸图_1761014888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439955" cy="292243"/>
          </a:xfrm>
          <a:prstGeom prst="rect">
            <a:avLst/>
          </a:prstGeom>
        </p:spPr>
      </p:pic>
      <p:sp>
        <p:nvSpPr>
          <p:cNvPr id="466" name="TextBox 465"/>
          <p:cNvSpPr txBox="1"/>
          <p:nvPr/>
        </p:nvSpPr>
        <p:spPr>
          <a:xfrm>
            <a:off x="1080000" y="2380243"/>
            <a:ext cx="43995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67" name="Picture 466" descr="镜头尺寸图_1761014888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55" y="1800000"/>
            <a:ext cx="439955" cy="95871"/>
          </a:xfrm>
          <a:prstGeom prst="rect">
            <a:avLst/>
          </a:prstGeom>
        </p:spPr>
      </p:pic>
      <p:sp>
        <p:nvSpPr>
          <p:cNvPr id="468" name="TextBox 467"/>
          <p:cNvSpPr txBox="1"/>
          <p:nvPr/>
        </p:nvSpPr>
        <p:spPr>
          <a:xfrm>
            <a:off x="2239955" y="2183871"/>
            <a:ext cx="43995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69" name="Picture 468" descr="光源尺寸图_1761014888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911" y="1800000"/>
            <a:ext cx="439955" cy="152830"/>
          </a:xfrm>
          <a:prstGeom prst="rect">
            <a:avLst/>
          </a:prstGeom>
        </p:spPr>
      </p:pic>
      <p:sp>
        <p:nvSpPr>
          <p:cNvPr id="470" name="TextBox 469"/>
          <p:cNvSpPr txBox="1"/>
          <p:nvPr/>
        </p:nvSpPr>
        <p:spPr>
          <a:xfrm>
            <a:off x="3399911" y="2240830"/>
            <a:ext cx="43995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" y="4436745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相机尺寸图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0460" y="4364990"/>
            <a:ext cx="2143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光源尺寸图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5775" y="4436745"/>
            <a:ext cx="2392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镜头尺寸图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0000" y="2520000"/>
          <a:ext cx="10800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384"/>
                <a:gridCol w="415400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2D外观检测方案 VISION PLAN  CONTENTS 01 项目描述 02 项目验证 03 评估结果 &amp; 注意事项 04 配置清单 05 逻辑流程 06 售后服务  01 项目描述 方案信息 产品种类: 1 检测内容: 气泡,破损,溢边,漏铜,开裂,缺胶,凹陷 来料方式: 固定 检测节拍(pcs/min): 3 工作距离(mm): 300 产品大小(mm*mm): 200*15 最小缺陷分辨要求(mm): 0.5   02 项目验证 方案布局图：https://192.168.1.11:8090/image_out/2D面阵条形光源布局图.png    检测流程图:https://192.168.1.11:8090/image_out/2D外观检测流程图.png  视野图：https://192.168.1.11:8090/image_out/2D视野图.png A(工作距离) = 300mm, B(视野宽度) = 15mm, C(视野长度) = 200mm 核心参数表 面阵相机型号：A5031M/CG300 面阵相机类型：面阵相机 相机接口类型: GigE.POE 相机像素: 640 * 480 镜头型号：MVL-HY-xx-yy 镜头品牌：hikvision 镜头放大倍率：0.12-4 镜头接口：C  03 配置清单 系统硬件配置示意图: https://192.168.1.11:8090/image_out/2D面阵条形光源2.png 设备个数：相机 2 个，镜头 2 个，光源 2 个 尺寸图 相机尺寸图：https://192.168.1.11:8090/attachments/camera/normalcamera/dimension/AG/A.png 镜头尺寸图：https://192.168.1.11:8090/attachments/lens/telecentriclens/dimension/hikvision/A.png 光源尺寸图：https://192.168.1.11:8090/attachments/light/striplight/dimension/OPT/ILI/1.png 详细清单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DAHUA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HIKVISION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OPT-ILI11520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04 逻辑流程 ```markdown 逻辑流程 ├── 图像采集 │   └── 使用高分辨率工业相机（≥1200万像素）采集硅基电子元器件图像 │       ├── 设置ROI框选产品区域（200*15mm） │       └── 采用背光照明增强表面缺陷对比度 ├── 预处理 │   ├── 调整图像灰度值（针对灰色硅材质优化） │   ├── 自动曝光设置（适应不同背景托盘） │   └── 应用全局掩膜遮盖非检测区域（如固定支架） ├── 缺陷检测 │   ├── 使用缺陷分割模块 │   │   ├── 创建缺陷类别：气泡/破损/溢边/漏铜/开裂/缺胶/凹陷 │   │   ├── 标注缺陷区域（使用画笔工具+自动填充套索） │   │   ├── 划分80%训练集/20%验证集（确保各缺陷类型均衡分布） │   │   ├── 启用网格剪切工具（处理0.5mm微小缺陷） │   │   └── 设置输入图像尺寸为1024*768（兼顾精度与速度） │   └── （可选）级联图像分类模块 │       └── 对分割出的缺陷进行类型分类（需额外创建分类标签） ├── 结果处理 │   ├── 输出缺陷类型、位置坐标及面积数据 │   ├── 生成检测报告（含缺陷区域热力图） │   └── 设置OK/NG判定阈值（根据缺陷面积占比） ├── 通信处理 │   └── 通过TCP/IP协议将检测结果传输至MES系统 └── 统计处理     └── 记录每日缺陷分布直方图（用于工艺改进） ```  05 评估结果 &amp; 注意事项 现场环境 风险点 环境光照不均匀可能导致检测误判 解决方案 用环形光源确保均匀照明  相机安装 风险点 镜头清洁度不足影响成像质量 解决方案 定期清洁镜头并安装防尘罩  物料一致性 风险点 产品颜色变化导致检测灵敏度下降 解决方案 调整光源颜色温度以适应不同颜色产品  06 售后服务 如果您对方案有任何提议，可以电话联系我们。 如果您在方案执行过程中遇到问题，可以联系我们。 如果您有视觉方面的行业难题，可以联系我们。  机器视觉方案提供商 0535-2162897 www.ytzrtx.com image@ytzrtx.com 山东省烟台市经济技术开发区泰山路 86 号内 1 号 烟台致瑞图像技术有限公司（YANTAI ZHIRUI VISION TECHNOLOGY CO.,LTD）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215" y="1772920"/>
            <a:ext cx="653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详细清单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