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33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</a:t>
            </a:r>
            <a:r>
              <a:rPr lang="zh-CN" altLang="en-US" sz="533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案占位符</a:t>
            </a:r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风险点：风险点：不锈钢反光强烈，可能导致图像过曝或识别不稳定。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解决方案：解决方案：使用高刚性支架固定相机，并确保安装面水平、无晃动。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