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jianpan尺寸测量视觉方案（2D）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计算实际距离并输出测量值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判断方式：全部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参数1：卡尺测量结果 ∈ [229, 235]mm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参数2：点距测量结果 ∈ [229, 235]mm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输出检测状态（OK/NG）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存图模式：异步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保存路径：D:\jianpan_inspection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最大保存数量：100（循环覆盖）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绘制测量卡尺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标注特征点坐标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显示最终检测结果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统计周期：每次检测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成功率计算：成功次数/总检测次数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输出统计报表（含时间戳、测量值、判定结果）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风险点：红色产品在红色环形光源下易产生过曝或反光干扰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解决方案：改用白色/蓝色环形光源降低颜色干扰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风险点：292mm工作距离下相机易受振动导致定位偏差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解决方案：加装防震支架并使用M6螺钉固定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风险点：红色产品批次色差可能影响灰度化处理效果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解决方案：启用软件自适应阈值算法补偿颜色差异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●产品名称：jianpan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●测量内容：232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●产品材质：22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●产品颜色：hongse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5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373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JL-AR5490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仿真器配置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添加图片文件夹：加载产品检测用的标准图像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设置图像时间间隔：500ms（匹配1pcs/min节拍）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启用最后一张停止功能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通道选择：红色通道（针对hongse产品特性）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ROI区域选择：100×100mm检测区域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设置裁剪区域：100×100mm（匹配检测区域规格）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输出标准化检测图像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232尺寸检测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训练模板：使用标准件图像建立基准模板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设置匹配精度：0.1mm（满足3mm测量精度要求）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设置搜索方向：水平+垂直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边缘极性：亮到暗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设置卡尺长度：232mm（目标测量值）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设置容差范围：±3mm（匹配精度要求）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订阅模板匹配输出的特征点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