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jianpan尺寸测量视觉方案（2D）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搜索长度：500像素（适配1000mm工作距离）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边缘模式：单边缘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边缘极性：由暗到明（匹配红色特征）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输出圆心坐标与半径（经H矩阵转换为物理单位）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起点：圆心坐标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终点：预设基准点（根据232测量需求定义）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输出物理距离（通过标定转换）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判断测量距离是否在±3mm公差范围内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输出OK/NG结果至自定义界面控件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保存路径：检测结果目录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存图模式：异步（避免影响检测节拍）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收集测量距离数据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计算过程能力指数（CPK）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风险点：环境光干扰可能导致红色特征识别偏差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解决方案：采用高亮度环形光源并加装遮光罩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风险点：相机安装角度偏差超出标定公差范围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解决方案：使用三维调节支架并二次标定校准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风险点：红色基材批次色差影响颜色匹配稳定性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解决方案：建立多阈值颜色库并启用自适应极性检测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●产品名称：jianpan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●测量内容：232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●产品材质：22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●产品颜色：hongse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198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0784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VLHXA60D60R2X-24V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选择仿真器模式，加载产品图像样本（100*100mm区域）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设置图像路径为安装目录下的Picture目录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启用ROI自适应以适配不同分辨率图像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滤波核宽/高：5x5（平衡降噪与细节保留）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ROI区域选择：矩形（覆盖检测区域100*100mm）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训练红色模板（hongse）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选择产品红色特征区域进行训练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设置极性为白底黑码（假设背景为浅色）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应用颜色模板进行区域分割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输出红色特征区域掩膜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自动阈值：启用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极性：黑底白点（针对红色特征区域）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测量232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棋盘格宽度/高度：10mm（匹配工作距离100-1000mm）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标定板类型：棋盘格标定板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开启非线性矫正（RMS误差优化）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输出标定文件至默认路径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加载上述标定文件生成H矩阵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卡尺个数：6（覆盖圆周均匀分布）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