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pin针尺寸测量视觉方案（2D）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输出缺陷外接矩形、面积及位置索引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使用数学表达式比较RMS误差与0.5mm阈值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条件判断算子输出OK/NG状态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在图像上叠加绿色合格标记或红色缺陷框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存储每次检测的RMS误差值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生成CPK统计报表，监控过程能力指数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记录每日检测良率趋势图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风险点：金属反光干扰图像采集，影响边缘检测精度。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解决方案：采用背光照明方式增强轮廓对比度，并设置合适的曝光参数。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风险点：相机安装角度偏差导致测量区域不准确。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解决方案：使用激光校准工具确保相机与pin针轴线垂直对齐。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风险点：不同批次pin针表面氧化或涂层差异影响图像识别效果。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解决方案：在软件中设置自适应阈值处理模块，提升对表面状态变化的鲁棒性。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●产品名称：pin针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●工作距离(mm)：178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178mm, B(视野宽度) = 22mm, C(视野长度) = 88mm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602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4824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配置工业相机分辨率与帧率，确保检测区域80×20mm内像素精度满足0.5mm要求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设置曝光参数消除金属反光干扰，采用背光照明增强边缘对比度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启用ROI裁剪功能，限定图像采集区域为80×20mm检测范围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应用高斯平滑滤波（半径3px），消除金属表面噪点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使用自适应直方图均衡化增强边缘对比度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执行Canny边缘检测，提取pin针轮廓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对银白色金属表面进行二值化处理（阈值180-220）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直线度检测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使用找边算子配置8个卡尺工具，沿pin针轴向布置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设置卡尺参数：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搜索长度：50px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投影长度：10px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对比度阈值：50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高斯半径：2px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边缘极性：由暗到明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直线拟合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通过拟合线算子处理找边结果，忽略2个异常点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计算实际直线与理论直线的RMS误差（最大允许0.5mm）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应用直线检测算子，设置：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偏离直线阈值：1.0mm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缺陷类型过滤：毛刺/崩边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卡尺中心距：5px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