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pin针尺寸测量视觉方案（2D）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输出缺陷外接矩形和类型信息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判定逻辑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使用数学表达式算子（|最大偏差| ≤ 0.5mm则OK）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输出OK/NG信号到自定义界面控件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保存缺陷图像（PNG格式，异步存图）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存储路径设置为D:\PinNeedle_Results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数据展示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在结果显示区显示测量值和公差带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使用折线图展示历史100次检测数据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启用统计功能算子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记录每次检测的成功/失败状态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每小时生成一次CPK报告（目标CPK≥1.33）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风险点：强光干扰或反光影响图像质量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解决方案：采用环形背光照明，避免正面直射光源造成金属反光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风险点：相机安装角度偏差导致测量失真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解决方案：使用标定工具辅助安装，确保相机光轴垂直于检测面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风险点：不同批次pin针表面氧化或涂层差异影响边缘识别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解决方案：在软件中设置自适应阈值和对比度补偿功能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●产品名称：pin针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●测量内容：直线度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●检测区域(mm*mm)：80.0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●工作距离(mm)：178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58506"/>
            <a:ext cx="3544089" cy="40748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178mm, B(视野宽度) = 22mm, C(视野长度) = 88mm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MH0628SP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90367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99167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88234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97034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MH0628SP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OPT-IRI5060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图像源配置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选择仿真器模式（开发阶段使用本地图像）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设置图像路径为产品样本库中的pin针图像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配置曝光时间/增益（若使用真实相机）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应用高斯滤波（平滑滤波算子，核大小3×3）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二值化处理（阈值设置为150，极性选择白底黑工件）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形态学处理（开运算，核大小3×3消除噪声）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ROI裁剪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设置检测区域为80×20mm（根据标定结果转换为像素坐标）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直线度检测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标定配置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执行N点标定（至少9点均匀分布在80×20mm区域）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世界坐标系设置为毫米单位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保存标定文件用于后续算子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应用图像解畸变（使用标定文件校正镜头畸变）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使用找边算子（卡尺个数设为20，搜索长度500μm）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设置单边缘检测（极性由暗到明）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对比度阈值设为30（适应金属反光特性）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拟合直线（忽略点数设为2，RMS误差&lt;0.05mm）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使用点与直线距离算子（采样20个特征点）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设置公差阈值0.5mm（超出则标记NG）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启用直线检测工具（缺陷类型选择全部）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设置偏离直线阈值为0.6mm（预留10%安全裕度）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