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pin针尺寸测量视觉方案（2D）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判断点到直线最大距离是否≤0.5mm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通过OK/NG控件显示检测结果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记录缺陷类型（毛刺/崩边）及坐标位置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存储内容设置为直线度偏差值、缺陷坐标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CPK统计界面监控过程能力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报文发送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配置TCP/IP协议发送检测结果到PLC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格式：[产品ID][OK/NG][偏差值][时间戳]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风险点：金属反光导致图像噪声干扰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解决方案：采用环形光源+漫射板组合，控制光照均匀性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风险点：相机振动导致图像模糊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解决方案：安装防震支架并紧固M6螺钉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风险点：pin针表面氧化层影响成像对比度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解决方案：启用自适应阈值分割算法补偿表面色差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●产品名称：pin针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●测量内容：直线度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●检测区域(mm*mm)：13.0 * 10.0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●工作距离(mm)：144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039" y="1921159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144mm, B(视野宽度) = 11mm, C(视野长度) = 14.3mm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MH2528SP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7164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80443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83313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92113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4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85799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94599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MH2528SP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VLHXA45D26R1X-24V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图像源配置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选择相机模式，连接全局相机设备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设置曝光时间、增益、伽马值以优化金属表面成像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配置ROI区域为13×10mm检测范围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平滑滤波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选用高斯滤波（核大小5×5）抑制金属反光噪声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ROI区域限定在pin针所在位置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边缘梯度增强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使用Roberts算子增强直线边缘特征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设置梯度阈值过滤弱边缘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自动阈值分割银白色金属与背景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极性设置为黑底白工件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直线度检测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标定配置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执行N点标定（至少4个点，建议9点均匀分布）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导出标定文件并读取H矩阵转换图像坐标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应用图像解畸变消除镜头畸变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直线检测工具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设置期望直线参数（起始点X=6.5mm，Y=5mm，终止点对称）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卡尺中心距离设为2mm，搜索长度30像素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启用缺陷过滤（面积阈值&gt;50像素²，长度阈值&gt;3mm）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输出直线缺陷信息数组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点与直线距离测量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订阅直线检测输出的直线参数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配置待测点坐标（从标定点或ROI中心获取）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输出点到直线的垂直距离作为直线度偏差值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